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3"/>
  </p:notesMasterIdLst>
  <p:sldIdLst>
    <p:sldId id="256" r:id="rId2"/>
    <p:sldId id="258" r:id="rId3"/>
    <p:sldId id="259" r:id="rId4"/>
    <p:sldId id="260" r:id="rId5"/>
    <p:sldId id="262" r:id="rId6"/>
    <p:sldId id="264" r:id="rId7"/>
    <p:sldId id="265" r:id="rId8"/>
    <p:sldId id="269" r:id="rId9"/>
    <p:sldId id="270" r:id="rId10"/>
    <p:sldId id="271" r:id="rId11"/>
    <p:sldId id="272" r:id="rId12"/>
    <p:sldId id="307" r:id="rId13"/>
    <p:sldId id="306" r:id="rId14"/>
    <p:sldId id="299" r:id="rId15"/>
    <p:sldId id="303" r:id="rId16"/>
    <p:sldId id="300" r:id="rId17"/>
    <p:sldId id="308" r:id="rId18"/>
    <p:sldId id="301" r:id="rId19"/>
    <p:sldId id="302" r:id="rId20"/>
    <p:sldId id="280" r:id="rId21"/>
    <p:sldId id="278"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a:srgbClr val="FFCD8C"/>
    <a:srgbClr val="92D050"/>
    <a:srgbClr val="76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7CE849-794C-45D5-BB0B-582ACD65B085}">
  <a:tblStyle styleId="{5B7CE849-794C-45D5-BB0B-582ACD65B0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08a6ee8a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08a6ee8a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65abef0139_0_1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65abef0139_0_1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6b4974444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6b4974444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6b4974444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6b4974444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16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65abef0139_0_15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65abef0139_0_15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068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65abef0139_0_15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65abef0139_0_15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08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65abef0139_0_15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65abef0139_0_15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85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65abef0139_0_15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65abef0139_0_15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97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65abef0139_0_15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65abef0139_0_15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56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65abef0139_0_15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65abef0139_0_15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625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65abef0139_0_15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65abef0139_0_15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31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8a6ee8a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8a6ee8a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7098bb5640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7098bb5640_0_1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65abef0139_0_1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65abef0139_0_1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8a6ee8a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8a6ee8a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08a6ee8a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08a6ee8a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08a6ee8a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08a6ee8a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5abef0139_0_14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65abef0139_0_14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65abef013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65abef013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65abef0139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65abef0139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6b4974444a_0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6b4974444a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139150"/>
            <a:ext cx="4404000" cy="2590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7200">
                <a:solidFill>
                  <a:srgbClr val="F3F3F3"/>
                </a:solidFill>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585075"/>
            <a:ext cx="33849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solidFill>
                  <a:srgbClr val="F3F3F3"/>
                </a:solidFill>
                <a:latin typeface="Advent Pro Light"/>
                <a:ea typeface="Advent Pro Light"/>
                <a:cs typeface="Advent Pro Light"/>
                <a:sym typeface="Advent Pr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13143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634135" y="1434600"/>
            <a:ext cx="3532800" cy="2274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4800">
                <a:solidFill>
                  <a:srgbClr val="F3F3F3"/>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extLst>
      <p:ext uri="{BB962C8B-B14F-4D97-AF65-F5344CB8AC3E}">
        <p14:creationId xmlns:p14="http://schemas.microsoft.com/office/powerpoint/2010/main" val="64571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
        <p:cNvGrpSpPr/>
        <p:nvPr/>
      </p:nvGrpSpPr>
      <p:grpSpPr>
        <a:xfrm>
          <a:off x="0" y="0"/>
          <a:ext cx="0" cy="0"/>
          <a:chOff x="0" y="0"/>
          <a:chExt cx="0" cy="0"/>
        </a:xfrm>
      </p:grpSpPr>
      <p:sp>
        <p:nvSpPr>
          <p:cNvPr id="38" name="Google Shape;38;p12"/>
          <p:cNvSpPr txBox="1">
            <a:spLocks noGrp="1"/>
          </p:cNvSpPr>
          <p:nvPr>
            <p:ph type="title" hasCustomPrompt="1"/>
          </p:nvPr>
        </p:nvSpPr>
        <p:spPr>
          <a:xfrm>
            <a:off x="311700" y="2062500"/>
            <a:ext cx="8520600" cy="111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 name="Google Shape;39;p12"/>
          <p:cNvSpPr txBox="1">
            <a:spLocks noGrp="1"/>
          </p:cNvSpPr>
          <p:nvPr>
            <p:ph type="body" idx="1"/>
          </p:nvPr>
        </p:nvSpPr>
        <p:spPr>
          <a:xfrm>
            <a:off x="311700" y="3255700"/>
            <a:ext cx="8520600" cy="5154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sz="1400"/>
            </a:lvl1pPr>
            <a:lvl2pPr marL="914400" lvl="1" indent="-304800" algn="ctr">
              <a:spcBef>
                <a:spcPts val="1600"/>
              </a:spcBef>
              <a:spcAft>
                <a:spcPts val="0"/>
              </a:spcAft>
              <a:buSzPts val="1200"/>
              <a:buChar char="○"/>
              <a:defRPr/>
            </a:lvl2pPr>
            <a:lvl3pPr marL="1371600" lvl="2" indent="-304800" algn="ctr">
              <a:spcBef>
                <a:spcPts val="1600"/>
              </a:spcBef>
              <a:spcAft>
                <a:spcPts val="0"/>
              </a:spcAft>
              <a:buSzPts val="1200"/>
              <a:buChar char="■"/>
              <a:defRPr/>
            </a:lvl3pPr>
            <a:lvl4pPr marL="1828800" lvl="3" indent="-304800" algn="ctr">
              <a:spcBef>
                <a:spcPts val="1600"/>
              </a:spcBef>
              <a:spcAft>
                <a:spcPts val="0"/>
              </a:spcAft>
              <a:buSzPts val="1200"/>
              <a:buChar char="●"/>
              <a:defRPr/>
            </a:lvl4pPr>
            <a:lvl5pPr marL="2286000" lvl="4" indent="-304800" algn="ctr">
              <a:spcBef>
                <a:spcPts val="1600"/>
              </a:spcBef>
              <a:spcAft>
                <a:spcPts val="0"/>
              </a:spcAft>
              <a:buSzPts val="1200"/>
              <a:buChar char="○"/>
              <a:defRPr/>
            </a:lvl5pPr>
            <a:lvl6pPr marL="2743200" lvl="5" indent="-304800" algn="ctr">
              <a:spcBef>
                <a:spcPts val="1600"/>
              </a:spcBef>
              <a:spcAft>
                <a:spcPts val="0"/>
              </a:spcAft>
              <a:buSzPts val="1200"/>
              <a:buChar char="■"/>
              <a:defRPr/>
            </a:lvl6pPr>
            <a:lvl7pPr marL="3200400" lvl="6" indent="-304800" algn="ctr">
              <a:spcBef>
                <a:spcPts val="1600"/>
              </a:spcBef>
              <a:spcAft>
                <a:spcPts val="0"/>
              </a:spcAft>
              <a:buSzPts val="1200"/>
              <a:buChar char="●"/>
              <a:defRPr/>
            </a:lvl7pPr>
            <a:lvl8pPr marL="3657600" lvl="7" indent="-304800" algn="ctr">
              <a:spcBef>
                <a:spcPts val="1600"/>
              </a:spcBef>
              <a:spcAft>
                <a:spcPts val="0"/>
              </a:spcAft>
              <a:buSzPts val="1200"/>
              <a:buChar char="○"/>
              <a:defRPr/>
            </a:lvl8pPr>
            <a:lvl9pPr marL="4114800" lvl="8" indent="-304800" algn="ctr">
              <a:spcBef>
                <a:spcPts val="1600"/>
              </a:spcBef>
              <a:spcAft>
                <a:spcPts val="1600"/>
              </a:spcAft>
              <a:buSzPts val="1200"/>
              <a:buChar char="■"/>
              <a:defRPr/>
            </a:lvl9pPr>
          </a:lstStyle>
          <a:p>
            <a:endParaRPr/>
          </a:p>
        </p:txBody>
      </p:sp>
    </p:spTree>
    <p:extLst>
      <p:ext uri="{BB962C8B-B14F-4D97-AF65-F5344CB8AC3E}">
        <p14:creationId xmlns:p14="http://schemas.microsoft.com/office/powerpoint/2010/main" val="127479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subTitle" idx="1"/>
          </p:nvPr>
        </p:nvSpPr>
        <p:spPr>
          <a:xfrm>
            <a:off x="6006000" y="2320225"/>
            <a:ext cx="2006100" cy="39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70" name="Google Shape;70;p17"/>
          <p:cNvSpPr txBox="1">
            <a:spLocks noGrp="1"/>
          </p:cNvSpPr>
          <p:nvPr>
            <p:ph type="subTitle" idx="2"/>
          </p:nvPr>
        </p:nvSpPr>
        <p:spPr>
          <a:xfrm>
            <a:off x="6006000" y="3478616"/>
            <a:ext cx="2006100" cy="39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71" name="Google Shape;71;p17"/>
          <p:cNvSpPr txBox="1">
            <a:spLocks noGrp="1"/>
          </p:cNvSpPr>
          <p:nvPr>
            <p:ph type="title" hasCustomPrompt="1"/>
          </p:nvPr>
        </p:nvSpPr>
        <p:spPr>
          <a:xfrm>
            <a:off x="6006000" y="1954025"/>
            <a:ext cx="1235400" cy="479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2" name="Google Shape;72;p17"/>
          <p:cNvSpPr txBox="1">
            <a:spLocks noGrp="1"/>
          </p:cNvSpPr>
          <p:nvPr>
            <p:ph type="title" idx="3" hasCustomPrompt="1"/>
          </p:nvPr>
        </p:nvSpPr>
        <p:spPr>
          <a:xfrm>
            <a:off x="6006000" y="3100474"/>
            <a:ext cx="1235400" cy="479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2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73" name="Google Shape;73;p17"/>
          <p:cNvSpPr txBox="1">
            <a:spLocks noGrp="1"/>
          </p:cNvSpPr>
          <p:nvPr>
            <p:ph type="title" idx="4"/>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3000"/>
              <a:buNone/>
              <a:defRPr sz="3000">
                <a:solidFill>
                  <a:srgbClr val="F3F3F3"/>
                </a:solidFill>
              </a:defRPr>
            </a:lvl1pPr>
            <a:lvl2pPr lvl="1" algn="ctr" rtl="0">
              <a:spcBef>
                <a:spcPts val="0"/>
              </a:spcBef>
              <a:spcAft>
                <a:spcPts val="0"/>
              </a:spcAft>
              <a:buClr>
                <a:srgbClr val="F3F3F3"/>
              </a:buClr>
              <a:buSzPts val="3000"/>
              <a:buNone/>
              <a:defRPr sz="3000">
                <a:solidFill>
                  <a:srgbClr val="F3F3F3"/>
                </a:solidFill>
              </a:defRPr>
            </a:lvl2pPr>
            <a:lvl3pPr lvl="2" algn="ctr" rtl="0">
              <a:spcBef>
                <a:spcPts val="0"/>
              </a:spcBef>
              <a:spcAft>
                <a:spcPts val="0"/>
              </a:spcAft>
              <a:buClr>
                <a:srgbClr val="F3F3F3"/>
              </a:buClr>
              <a:buSzPts val="3000"/>
              <a:buNone/>
              <a:defRPr sz="3000">
                <a:solidFill>
                  <a:srgbClr val="F3F3F3"/>
                </a:solidFill>
              </a:defRPr>
            </a:lvl3pPr>
            <a:lvl4pPr lvl="3" algn="ctr" rtl="0">
              <a:spcBef>
                <a:spcPts val="0"/>
              </a:spcBef>
              <a:spcAft>
                <a:spcPts val="0"/>
              </a:spcAft>
              <a:buClr>
                <a:srgbClr val="F3F3F3"/>
              </a:buClr>
              <a:buSzPts val="3000"/>
              <a:buNone/>
              <a:defRPr sz="3000">
                <a:solidFill>
                  <a:srgbClr val="F3F3F3"/>
                </a:solidFill>
              </a:defRPr>
            </a:lvl4pPr>
            <a:lvl5pPr lvl="4" algn="ctr" rtl="0">
              <a:spcBef>
                <a:spcPts val="0"/>
              </a:spcBef>
              <a:spcAft>
                <a:spcPts val="0"/>
              </a:spcAft>
              <a:buClr>
                <a:srgbClr val="F3F3F3"/>
              </a:buClr>
              <a:buSzPts val="3000"/>
              <a:buNone/>
              <a:defRPr sz="3000">
                <a:solidFill>
                  <a:srgbClr val="F3F3F3"/>
                </a:solidFill>
              </a:defRPr>
            </a:lvl5pPr>
            <a:lvl6pPr lvl="5" algn="ctr" rtl="0">
              <a:spcBef>
                <a:spcPts val="0"/>
              </a:spcBef>
              <a:spcAft>
                <a:spcPts val="0"/>
              </a:spcAft>
              <a:buClr>
                <a:srgbClr val="F3F3F3"/>
              </a:buClr>
              <a:buSzPts val="3000"/>
              <a:buNone/>
              <a:defRPr sz="3000">
                <a:solidFill>
                  <a:srgbClr val="F3F3F3"/>
                </a:solidFill>
              </a:defRPr>
            </a:lvl6pPr>
            <a:lvl7pPr lvl="6" algn="ctr" rtl="0">
              <a:spcBef>
                <a:spcPts val="0"/>
              </a:spcBef>
              <a:spcAft>
                <a:spcPts val="0"/>
              </a:spcAft>
              <a:buClr>
                <a:srgbClr val="F3F3F3"/>
              </a:buClr>
              <a:buSzPts val="3000"/>
              <a:buNone/>
              <a:defRPr sz="3000">
                <a:solidFill>
                  <a:srgbClr val="F3F3F3"/>
                </a:solidFill>
              </a:defRPr>
            </a:lvl7pPr>
            <a:lvl8pPr lvl="7" algn="ctr" rtl="0">
              <a:spcBef>
                <a:spcPts val="0"/>
              </a:spcBef>
              <a:spcAft>
                <a:spcPts val="0"/>
              </a:spcAft>
              <a:buClr>
                <a:srgbClr val="F3F3F3"/>
              </a:buClr>
              <a:buSzPts val="3000"/>
              <a:buNone/>
              <a:defRPr sz="3000">
                <a:solidFill>
                  <a:srgbClr val="F3F3F3"/>
                </a:solidFill>
              </a:defRPr>
            </a:lvl8pPr>
            <a:lvl9pPr lvl="8" algn="ctr" rtl="0">
              <a:spcBef>
                <a:spcPts val="0"/>
              </a:spcBef>
              <a:spcAft>
                <a:spcPts val="0"/>
              </a:spcAft>
              <a:buClr>
                <a:srgbClr val="F3F3F3"/>
              </a:buClr>
              <a:buSzPts val="3000"/>
              <a:buNone/>
              <a:defRPr sz="3000">
                <a:solidFill>
                  <a:srgbClr val="F3F3F3"/>
                </a:solidFill>
              </a:defRPr>
            </a:lvl9pPr>
          </a:lstStyle>
          <a:p>
            <a:endParaRPr/>
          </a:p>
        </p:txBody>
      </p:sp>
    </p:spTree>
    <p:extLst>
      <p:ext uri="{BB962C8B-B14F-4D97-AF65-F5344CB8AC3E}">
        <p14:creationId xmlns:p14="http://schemas.microsoft.com/office/powerpoint/2010/main" val="151890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2562175" y="725400"/>
            <a:ext cx="4020000" cy="14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3F3F3"/>
              </a:buClr>
              <a:buSzPts val="5200"/>
              <a:buNone/>
              <a:defRPr sz="7200"/>
            </a:lvl1pPr>
            <a:lvl2pPr lvl="1" algn="ctr" rtl="0">
              <a:spcBef>
                <a:spcPts val="0"/>
              </a:spcBef>
              <a:spcAft>
                <a:spcPts val="0"/>
              </a:spcAft>
              <a:buClr>
                <a:srgbClr val="F3F3F3"/>
              </a:buClr>
              <a:buSzPts val="5200"/>
              <a:buNone/>
              <a:defRPr sz="5200">
                <a:solidFill>
                  <a:srgbClr val="F3F3F3"/>
                </a:solidFill>
              </a:defRPr>
            </a:lvl2pPr>
            <a:lvl3pPr lvl="2" algn="ctr" rtl="0">
              <a:spcBef>
                <a:spcPts val="0"/>
              </a:spcBef>
              <a:spcAft>
                <a:spcPts val="0"/>
              </a:spcAft>
              <a:buClr>
                <a:srgbClr val="F3F3F3"/>
              </a:buClr>
              <a:buSzPts val="5200"/>
              <a:buNone/>
              <a:defRPr sz="5200">
                <a:solidFill>
                  <a:srgbClr val="F3F3F3"/>
                </a:solidFill>
              </a:defRPr>
            </a:lvl3pPr>
            <a:lvl4pPr lvl="3" algn="ctr" rtl="0">
              <a:spcBef>
                <a:spcPts val="0"/>
              </a:spcBef>
              <a:spcAft>
                <a:spcPts val="0"/>
              </a:spcAft>
              <a:buClr>
                <a:srgbClr val="F3F3F3"/>
              </a:buClr>
              <a:buSzPts val="5200"/>
              <a:buNone/>
              <a:defRPr sz="5200">
                <a:solidFill>
                  <a:srgbClr val="F3F3F3"/>
                </a:solidFill>
              </a:defRPr>
            </a:lvl4pPr>
            <a:lvl5pPr lvl="4" algn="ctr" rtl="0">
              <a:spcBef>
                <a:spcPts val="0"/>
              </a:spcBef>
              <a:spcAft>
                <a:spcPts val="0"/>
              </a:spcAft>
              <a:buClr>
                <a:srgbClr val="F3F3F3"/>
              </a:buClr>
              <a:buSzPts val="5200"/>
              <a:buNone/>
              <a:defRPr sz="5200">
                <a:solidFill>
                  <a:srgbClr val="F3F3F3"/>
                </a:solidFill>
              </a:defRPr>
            </a:lvl5pPr>
            <a:lvl6pPr lvl="5" algn="ctr" rtl="0">
              <a:spcBef>
                <a:spcPts val="0"/>
              </a:spcBef>
              <a:spcAft>
                <a:spcPts val="0"/>
              </a:spcAft>
              <a:buClr>
                <a:srgbClr val="F3F3F3"/>
              </a:buClr>
              <a:buSzPts val="5200"/>
              <a:buNone/>
              <a:defRPr sz="5200">
                <a:solidFill>
                  <a:srgbClr val="F3F3F3"/>
                </a:solidFill>
              </a:defRPr>
            </a:lvl6pPr>
            <a:lvl7pPr lvl="6" algn="ctr" rtl="0">
              <a:spcBef>
                <a:spcPts val="0"/>
              </a:spcBef>
              <a:spcAft>
                <a:spcPts val="0"/>
              </a:spcAft>
              <a:buClr>
                <a:srgbClr val="F3F3F3"/>
              </a:buClr>
              <a:buSzPts val="5200"/>
              <a:buNone/>
              <a:defRPr sz="5200">
                <a:solidFill>
                  <a:srgbClr val="F3F3F3"/>
                </a:solidFill>
              </a:defRPr>
            </a:lvl7pPr>
            <a:lvl8pPr lvl="7" algn="ctr" rtl="0">
              <a:spcBef>
                <a:spcPts val="0"/>
              </a:spcBef>
              <a:spcAft>
                <a:spcPts val="0"/>
              </a:spcAft>
              <a:buClr>
                <a:srgbClr val="F3F3F3"/>
              </a:buClr>
              <a:buSzPts val="5200"/>
              <a:buNone/>
              <a:defRPr sz="5200">
                <a:solidFill>
                  <a:srgbClr val="F3F3F3"/>
                </a:solidFill>
              </a:defRPr>
            </a:lvl8pPr>
            <a:lvl9pPr lvl="8" algn="ctr" rtl="0">
              <a:spcBef>
                <a:spcPts val="0"/>
              </a:spcBef>
              <a:spcAft>
                <a:spcPts val="0"/>
              </a:spcAft>
              <a:buClr>
                <a:srgbClr val="F3F3F3"/>
              </a:buClr>
              <a:buSzPts val="5200"/>
              <a:buNone/>
              <a:defRPr sz="5200">
                <a:solidFill>
                  <a:srgbClr val="F3F3F3"/>
                </a:solidFill>
              </a:defRPr>
            </a:lvl9pPr>
          </a:lstStyle>
          <a:p>
            <a:endParaRPr/>
          </a:p>
        </p:txBody>
      </p:sp>
      <p:sp>
        <p:nvSpPr>
          <p:cNvPr id="90" name="Google Shape;90;p19"/>
          <p:cNvSpPr txBox="1">
            <a:spLocks noGrp="1"/>
          </p:cNvSpPr>
          <p:nvPr>
            <p:ph type="subTitle" idx="1"/>
          </p:nvPr>
        </p:nvSpPr>
        <p:spPr>
          <a:xfrm>
            <a:off x="2561975" y="2225200"/>
            <a:ext cx="4020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2800"/>
              <a:buNone/>
              <a:defRPr sz="1400">
                <a:solidFill>
                  <a:srgbClr val="F3F3F3"/>
                </a:solidFill>
              </a:defRPr>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Tree>
    <p:extLst>
      <p:ext uri="{BB962C8B-B14F-4D97-AF65-F5344CB8AC3E}">
        <p14:creationId xmlns:p14="http://schemas.microsoft.com/office/powerpoint/2010/main" val="34938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720000" y="1152475"/>
            <a:ext cx="7704000" cy="3416400"/>
          </a:xfrm>
          <a:prstGeom prst="rect">
            <a:avLst/>
          </a:prstGeom>
          <a:solidFill>
            <a:srgbClr val="FFFFFF">
              <a:alpha val="45090"/>
            </a:srgbClr>
          </a:solidFill>
        </p:spPr>
        <p:txBody>
          <a:bodyPr spcFirstLastPara="1" wrap="square" lIns="91425" tIns="91425" rIns="91425" bIns="91425" anchor="t" anchorCtr="0">
            <a:noAutofit/>
          </a:bodyPr>
          <a:lstStyle>
            <a:lvl1pPr marL="457200" lvl="0" indent="-298450">
              <a:lnSpc>
                <a:spcPct val="100000"/>
              </a:lnSpc>
              <a:spcBef>
                <a:spcPts val="0"/>
              </a:spcBef>
              <a:spcAft>
                <a:spcPts val="0"/>
              </a:spcAft>
              <a:buClr>
                <a:srgbClr val="434343"/>
              </a:buClr>
              <a:buSzPts val="1100"/>
              <a:buAutoNum type="arabicPeriod"/>
              <a:defRPr sz="1300">
                <a:solidFill>
                  <a:srgbClr val="F3F3F3"/>
                </a:solidFill>
              </a:defRPr>
            </a:lvl1pPr>
            <a:lvl2pPr marL="914400" lvl="1" indent="-298450">
              <a:spcBef>
                <a:spcPts val="1600"/>
              </a:spcBef>
              <a:spcAft>
                <a:spcPts val="0"/>
              </a:spcAft>
              <a:buClr>
                <a:srgbClr val="000000"/>
              </a:buClr>
              <a:buSzPts val="1100"/>
              <a:buAutoNum type="alphaLcPeriod"/>
              <a:defRPr sz="1200"/>
            </a:lvl2pPr>
            <a:lvl3pPr marL="1371600" lvl="2" indent="-298450">
              <a:spcBef>
                <a:spcPts val="1600"/>
              </a:spcBef>
              <a:spcAft>
                <a:spcPts val="0"/>
              </a:spcAft>
              <a:buClr>
                <a:srgbClr val="000000"/>
              </a:buClr>
              <a:buSzPts val="1100"/>
              <a:buAutoNum type="romanLcPeriod"/>
              <a:defRPr sz="1200"/>
            </a:lvl3pPr>
            <a:lvl4pPr marL="1828800" lvl="3" indent="-298450">
              <a:spcBef>
                <a:spcPts val="1600"/>
              </a:spcBef>
              <a:spcAft>
                <a:spcPts val="0"/>
              </a:spcAft>
              <a:buClr>
                <a:srgbClr val="000000"/>
              </a:buClr>
              <a:buSzPts val="1100"/>
              <a:buAutoNum type="arabicPeriod"/>
              <a:defRPr sz="1200"/>
            </a:lvl4pPr>
            <a:lvl5pPr marL="2286000" lvl="4" indent="-298450">
              <a:spcBef>
                <a:spcPts val="1600"/>
              </a:spcBef>
              <a:spcAft>
                <a:spcPts val="0"/>
              </a:spcAft>
              <a:buClr>
                <a:srgbClr val="000000"/>
              </a:buClr>
              <a:buSzPts val="1100"/>
              <a:buAutoNum type="alphaLcPeriod"/>
              <a:defRPr sz="1200"/>
            </a:lvl5pPr>
            <a:lvl6pPr marL="2743200" lvl="5" indent="-298450">
              <a:spcBef>
                <a:spcPts val="1600"/>
              </a:spcBef>
              <a:spcAft>
                <a:spcPts val="0"/>
              </a:spcAft>
              <a:buClr>
                <a:srgbClr val="000000"/>
              </a:buClr>
              <a:buSzPts val="1100"/>
              <a:buAutoNum type="romanLcPeriod"/>
              <a:defRPr sz="1200"/>
            </a:lvl6pPr>
            <a:lvl7pPr marL="3200400" lvl="6" indent="-298450">
              <a:spcBef>
                <a:spcPts val="1600"/>
              </a:spcBef>
              <a:spcAft>
                <a:spcPts val="0"/>
              </a:spcAft>
              <a:buClr>
                <a:srgbClr val="000000"/>
              </a:buClr>
              <a:buSzPts val="1100"/>
              <a:buAutoNum type="arabicPeriod"/>
              <a:defRPr sz="1200"/>
            </a:lvl7pPr>
            <a:lvl8pPr marL="3657600" lvl="7" indent="-298450">
              <a:spcBef>
                <a:spcPts val="1600"/>
              </a:spcBef>
              <a:spcAft>
                <a:spcPts val="0"/>
              </a:spcAft>
              <a:buClr>
                <a:srgbClr val="000000"/>
              </a:buClr>
              <a:buSzPts val="1100"/>
              <a:buAutoNum type="alphaLcPeriod"/>
              <a:defRPr sz="1200"/>
            </a:lvl8pPr>
            <a:lvl9pPr marL="4114800" lvl="8" indent="-298450">
              <a:spcBef>
                <a:spcPts val="1600"/>
              </a:spcBef>
              <a:spcAft>
                <a:spcPts val="1600"/>
              </a:spcAft>
              <a:buClr>
                <a:srgbClr val="000000"/>
              </a:buClr>
              <a:buSzPts val="1100"/>
              <a:buAutoNum type="romanLcPeriod"/>
              <a:defRPr sz="1200"/>
            </a:lvl9pPr>
          </a:lstStyle>
          <a:p>
            <a:endParaRPr/>
          </a:p>
        </p:txBody>
      </p:sp>
      <p:sp>
        <p:nvSpPr>
          <p:cNvPr id="15" name="Google Shape;15;p4"/>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3000"/>
              <a:buNone/>
              <a:defRPr sz="3000">
                <a:solidFill>
                  <a:srgbClr val="F3F3F3"/>
                </a:solidFill>
              </a:defRPr>
            </a:lvl1pPr>
            <a:lvl2pPr lvl="1" algn="ctr" rtl="0">
              <a:spcBef>
                <a:spcPts val="0"/>
              </a:spcBef>
              <a:spcAft>
                <a:spcPts val="0"/>
              </a:spcAft>
              <a:buClr>
                <a:srgbClr val="F3F3F3"/>
              </a:buClr>
              <a:buSzPts val="3000"/>
              <a:buNone/>
              <a:defRPr sz="3000">
                <a:solidFill>
                  <a:srgbClr val="F3F3F3"/>
                </a:solidFill>
              </a:defRPr>
            </a:lvl2pPr>
            <a:lvl3pPr lvl="2" algn="ctr" rtl="0">
              <a:spcBef>
                <a:spcPts val="0"/>
              </a:spcBef>
              <a:spcAft>
                <a:spcPts val="0"/>
              </a:spcAft>
              <a:buClr>
                <a:srgbClr val="F3F3F3"/>
              </a:buClr>
              <a:buSzPts val="3000"/>
              <a:buNone/>
              <a:defRPr sz="3000">
                <a:solidFill>
                  <a:srgbClr val="F3F3F3"/>
                </a:solidFill>
              </a:defRPr>
            </a:lvl3pPr>
            <a:lvl4pPr lvl="3" algn="ctr" rtl="0">
              <a:spcBef>
                <a:spcPts val="0"/>
              </a:spcBef>
              <a:spcAft>
                <a:spcPts val="0"/>
              </a:spcAft>
              <a:buClr>
                <a:srgbClr val="F3F3F3"/>
              </a:buClr>
              <a:buSzPts val="3000"/>
              <a:buNone/>
              <a:defRPr sz="3000">
                <a:solidFill>
                  <a:srgbClr val="F3F3F3"/>
                </a:solidFill>
              </a:defRPr>
            </a:lvl4pPr>
            <a:lvl5pPr lvl="4" algn="ctr" rtl="0">
              <a:spcBef>
                <a:spcPts val="0"/>
              </a:spcBef>
              <a:spcAft>
                <a:spcPts val="0"/>
              </a:spcAft>
              <a:buClr>
                <a:srgbClr val="F3F3F3"/>
              </a:buClr>
              <a:buSzPts val="3000"/>
              <a:buNone/>
              <a:defRPr sz="3000">
                <a:solidFill>
                  <a:srgbClr val="F3F3F3"/>
                </a:solidFill>
              </a:defRPr>
            </a:lvl5pPr>
            <a:lvl6pPr lvl="5" algn="ctr" rtl="0">
              <a:spcBef>
                <a:spcPts val="0"/>
              </a:spcBef>
              <a:spcAft>
                <a:spcPts val="0"/>
              </a:spcAft>
              <a:buClr>
                <a:srgbClr val="F3F3F3"/>
              </a:buClr>
              <a:buSzPts val="3000"/>
              <a:buNone/>
              <a:defRPr sz="3000">
                <a:solidFill>
                  <a:srgbClr val="F3F3F3"/>
                </a:solidFill>
              </a:defRPr>
            </a:lvl6pPr>
            <a:lvl7pPr lvl="6" algn="ctr" rtl="0">
              <a:spcBef>
                <a:spcPts val="0"/>
              </a:spcBef>
              <a:spcAft>
                <a:spcPts val="0"/>
              </a:spcAft>
              <a:buClr>
                <a:srgbClr val="F3F3F3"/>
              </a:buClr>
              <a:buSzPts val="3000"/>
              <a:buNone/>
              <a:defRPr sz="3000">
                <a:solidFill>
                  <a:srgbClr val="F3F3F3"/>
                </a:solidFill>
              </a:defRPr>
            </a:lvl7pPr>
            <a:lvl8pPr lvl="7" algn="ctr" rtl="0">
              <a:spcBef>
                <a:spcPts val="0"/>
              </a:spcBef>
              <a:spcAft>
                <a:spcPts val="0"/>
              </a:spcAft>
              <a:buClr>
                <a:srgbClr val="F3F3F3"/>
              </a:buClr>
              <a:buSzPts val="3000"/>
              <a:buNone/>
              <a:defRPr sz="3000">
                <a:solidFill>
                  <a:srgbClr val="F3F3F3"/>
                </a:solidFill>
              </a:defRPr>
            </a:lvl8pPr>
            <a:lvl9pPr lvl="8" algn="ctr" rtl="0">
              <a:spcBef>
                <a:spcPts val="0"/>
              </a:spcBef>
              <a:spcAft>
                <a:spcPts val="0"/>
              </a:spcAft>
              <a:buClr>
                <a:srgbClr val="F3F3F3"/>
              </a:buClr>
              <a:buSzPts val="3000"/>
              <a:buNone/>
              <a:defRPr sz="3000">
                <a:solidFill>
                  <a:srgbClr val="F3F3F3"/>
                </a:solidFill>
              </a:defRPr>
            </a:lvl9pPr>
          </a:lstStyle>
          <a:p>
            <a:endParaRPr/>
          </a:p>
        </p:txBody>
      </p:sp>
    </p:spTree>
    <p:extLst>
      <p:ext uri="{BB962C8B-B14F-4D97-AF65-F5344CB8AC3E}">
        <p14:creationId xmlns:p14="http://schemas.microsoft.com/office/powerpoint/2010/main" val="59231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Agenda">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1511713" y="1452625"/>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solidFill>
                  <a:srgbClr val="F3F3F3"/>
                </a:solidFill>
              </a:defRPr>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3" name="Google Shape;43;p14"/>
          <p:cNvSpPr txBox="1">
            <a:spLocks noGrp="1"/>
          </p:cNvSpPr>
          <p:nvPr>
            <p:ph type="subTitle" idx="1"/>
          </p:nvPr>
        </p:nvSpPr>
        <p:spPr>
          <a:xfrm>
            <a:off x="1511712" y="1779575"/>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defRPr>
            </a:lvl1pPr>
            <a:lvl2pPr lvl="1" rtl="0">
              <a:lnSpc>
                <a:spcPct val="100000"/>
              </a:lnSpc>
              <a:spcBef>
                <a:spcPts val="1600"/>
              </a:spcBef>
              <a:spcAft>
                <a:spcPts val="0"/>
              </a:spcAft>
              <a:buNone/>
              <a:defRPr sz="1400">
                <a:solidFill>
                  <a:srgbClr val="F3F3F3"/>
                </a:solidFill>
              </a:defRPr>
            </a:lvl2pPr>
            <a:lvl3pPr lvl="2" rtl="0">
              <a:lnSpc>
                <a:spcPct val="100000"/>
              </a:lnSpc>
              <a:spcBef>
                <a:spcPts val="1600"/>
              </a:spcBef>
              <a:spcAft>
                <a:spcPts val="0"/>
              </a:spcAft>
              <a:buNone/>
              <a:defRPr sz="1400">
                <a:solidFill>
                  <a:srgbClr val="F3F3F3"/>
                </a:solidFill>
              </a:defRPr>
            </a:lvl3pPr>
            <a:lvl4pPr lvl="3" rtl="0">
              <a:lnSpc>
                <a:spcPct val="100000"/>
              </a:lnSpc>
              <a:spcBef>
                <a:spcPts val="1600"/>
              </a:spcBef>
              <a:spcAft>
                <a:spcPts val="0"/>
              </a:spcAft>
              <a:buNone/>
              <a:defRPr sz="1400">
                <a:solidFill>
                  <a:srgbClr val="F3F3F3"/>
                </a:solidFill>
              </a:defRPr>
            </a:lvl4pPr>
            <a:lvl5pPr lvl="4" rtl="0">
              <a:lnSpc>
                <a:spcPct val="100000"/>
              </a:lnSpc>
              <a:spcBef>
                <a:spcPts val="1600"/>
              </a:spcBef>
              <a:spcAft>
                <a:spcPts val="0"/>
              </a:spcAft>
              <a:buNone/>
              <a:defRPr sz="1400">
                <a:solidFill>
                  <a:srgbClr val="F3F3F3"/>
                </a:solidFill>
              </a:defRPr>
            </a:lvl5pPr>
            <a:lvl6pPr lvl="5" rtl="0">
              <a:lnSpc>
                <a:spcPct val="100000"/>
              </a:lnSpc>
              <a:spcBef>
                <a:spcPts val="1600"/>
              </a:spcBef>
              <a:spcAft>
                <a:spcPts val="0"/>
              </a:spcAft>
              <a:buNone/>
              <a:defRPr sz="1400">
                <a:solidFill>
                  <a:srgbClr val="F3F3F3"/>
                </a:solidFill>
              </a:defRPr>
            </a:lvl6pPr>
            <a:lvl7pPr lvl="6" rtl="0">
              <a:lnSpc>
                <a:spcPct val="100000"/>
              </a:lnSpc>
              <a:spcBef>
                <a:spcPts val="1600"/>
              </a:spcBef>
              <a:spcAft>
                <a:spcPts val="0"/>
              </a:spcAft>
              <a:buNone/>
              <a:defRPr sz="1400">
                <a:solidFill>
                  <a:srgbClr val="F3F3F3"/>
                </a:solidFill>
              </a:defRPr>
            </a:lvl7pPr>
            <a:lvl8pPr lvl="7" rtl="0">
              <a:lnSpc>
                <a:spcPct val="100000"/>
              </a:lnSpc>
              <a:spcBef>
                <a:spcPts val="1600"/>
              </a:spcBef>
              <a:spcAft>
                <a:spcPts val="0"/>
              </a:spcAft>
              <a:buNone/>
              <a:defRPr sz="1400">
                <a:solidFill>
                  <a:srgbClr val="F3F3F3"/>
                </a:solidFill>
              </a:defRPr>
            </a:lvl8pPr>
            <a:lvl9pPr lvl="8" rtl="0">
              <a:lnSpc>
                <a:spcPct val="100000"/>
              </a:lnSpc>
              <a:spcBef>
                <a:spcPts val="1600"/>
              </a:spcBef>
              <a:spcAft>
                <a:spcPts val="1600"/>
              </a:spcAft>
              <a:buNone/>
              <a:defRPr sz="1400">
                <a:solidFill>
                  <a:srgbClr val="F3F3F3"/>
                </a:solidFill>
              </a:defRPr>
            </a:lvl9pPr>
          </a:lstStyle>
          <a:p>
            <a:endParaRPr/>
          </a:p>
        </p:txBody>
      </p:sp>
      <p:sp>
        <p:nvSpPr>
          <p:cNvPr id="44" name="Google Shape;44;p14"/>
          <p:cNvSpPr txBox="1">
            <a:spLocks noGrp="1"/>
          </p:cNvSpPr>
          <p:nvPr>
            <p:ph type="title" idx="2"/>
          </p:nvPr>
        </p:nvSpPr>
        <p:spPr>
          <a:xfrm>
            <a:off x="4845487" y="1455263"/>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solidFill>
                  <a:srgbClr val="F3F3F3"/>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5" name="Google Shape;45;p14"/>
          <p:cNvSpPr txBox="1">
            <a:spLocks noGrp="1"/>
          </p:cNvSpPr>
          <p:nvPr>
            <p:ph type="subTitle" idx="3"/>
          </p:nvPr>
        </p:nvSpPr>
        <p:spPr>
          <a:xfrm>
            <a:off x="4845487" y="1782238"/>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rgbClr val="F3F3F3"/>
                </a:solidFill>
              </a:defRPr>
            </a:lvl1pPr>
            <a:lvl2pPr lvl="1" rtl="0">
              <a:lnSpc>
                <a:spcPct val="100000"/>
              </a:lnSpc>
              <a:spcBef>
                <a:spcPts val="1600"/>
              </a:spcBef>
              <a:spcAft>
                <a:spcPts val="0"/>
              </a:spcAft>
              <a:buNone/>
              <a:defRPr sz="1400">
                <a:solidFill>
                  <a:srgbClr val="F3F3F3"/>
                </a:solidFill>
              </a:defRPr>
            </a:lvl2pPr>
            <a:lvl3pPr lvl="2" rtl="0">
              <a:lnSpc>
                <a:spcPct val="100000"/>
              </a:lnSpc>
              <a:spcBef>
                <a:spcPts val="1600"/>
              </a:spcBef>
              <a:spcAft>
                <a:spcPts val="0"/>
              </a:spcAft>
              <a:buNone/>
              <a:defRPr sz="1400">
                <a:solidFill>
                  <a:srgbClr val="F3F3F3"/>
                </a:solidFill>
              </a:defRPr>
            </a:lvl3pPr>
            <a:lvl4pPr lvl="3" rtl="0">
              <a:lnSpc>
                <a:spcPct val="100000"/>
              </a:lnSpc>
              <a:spcBef>
                <a:spcPts val="1600"/>
              </a:spcBef>
              <a:spcAft>
                <a:spcPts val="0"/>
              </a:spcAft>
              <a:buNone/>
              <a:defRPr sz="1400">
                <a:solidFill>
                  <a:srgbClr val="F3F3F3"/>
                </a:solidFill>
              </a:defRPr>
            </a:lvl4pPr>
            <a:lvl5pPr lvl="4" rtl="0">
              <a:lnSpc>
                <a:spcPct val="100000"/>
              </a:lnSpc>
              <a:spcBef>
                <a:spcPts val="1600"/>
              </a:spcBef>
              <a:spcAft>
                <a:spcPts val="0"/>
              </a:spcAft>
              <a:buNone/>
              <a:defRPr sz="1400">
                <a:solidFill>
                  <a:srgbClr val="F3F3F3"/>
                </a:solidFill>
              </a:defRPr>
            </a:lvl5pPr>
            <a:lvl6pPr lvl="5" rtl="0">
              <a:lnSpc>
                <a:spcPct val="100000"/>
              </a:lnSpc>
              <a:spcBef>
                <a:spcPts val="1600"/>
              </a:spcBef>
              <a:spcAft>
                <a:spcPts val="0"/>
              </a:spcAft>
              <a:buNone/>
              <a:defRPr sz="1400">
                <a:solidFill>
                  <a:srgbClr val="F3F3F3"/>
                </a:solidFill>
              </a:defRPr>
            </a:lvl6pPr>
            <a:lvl7pPr lvl="6" rtl="0">
              <a:lnSpc>
                <a:spcPct val="100000"/>
              </a:lnSpc>
              <a:spcBef>
                <a:spcPts val="1600"/>
              </a:spcBef>
              <a:spcAft>
                <a:spcPts val="0"/>
              </a:spcAft>
              <a:buNone/>
              <a:defRPr sz="1400">
                <a:solidFill>
                  <a:srgbClr val="F3F3F3"/>
                </a:solidFill>
              </a:defRPr>
            </a:lvl7pPr>
            <a:lvl8pPr lvl="7" rtl="0">
              <a:lnSpc>
                <a:spcPct val="100000"/>
              </a:lnSpc>
              <a:spcBef>
                <a:spcPts val="1600"/>
              </a:spcBef>
              <a:spcAft>
                <a:spcPts val="0"/>
              </a:spcAft>
              <a:buNone/>
              <a:defRPr sz="1400">
                <a:solidFill>
                  <a:srgbClr val="F3F3F3"/>
                </a:solidFill>
              </a:defRPr>
            </a:lvl8pPr>
            <a:lvl9pPr lvl="8" rtl="0">
              <a:lnSpc>
                <a:spcPct val="100000"/>
              </a:lnSpc>
              <a:spcBef>
                <a:spcPts val="1600"/>
              </a:spcBef>
              <a:spcAft>
                <a:spcPts val="1600"/>
              </a:spcAft>
              <a:buNone/>
              <a:defRPr sz="1400">
                <a:solidFill>
                  <a:srgbClr val="F3F3F3"/>
                </a:solidFill>
              </a:defRPr>
            </a:lvl9pPr>
          </a:lstStyle>
          <a:p>
            <a:endParaRPr/>
          </a:p>
        </p:txBody>
      </p:sp>
      <p:sp>
        <p:nvSpPr>
          <p:cNvPr id="46" name="Google Shape;46;p14"/>
          <p:cNvSpPr txBox="1">
            <a:spLocks noGrp="1"/>
          </p:cNvSpPr>
          <p:nvPr>
            <p:ph type="title" idx="4"/>
          </p:nvPr>
        </p:nvSpPr>
        <p:spPr>
          <a:xfrm>
            <a:off x="2768313" y="2877450"/>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solidFill>
                  <a:srgbClr val="F3F3F3"/>
                </a:solidFill>
              </a:defRPr>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7" name="Google Shape;47;p14"/>
          <p:cNvSpPr txBox="1">
            <a:spLocks noGrp="1"/>
          </p:cNvSpPr>
          <p:nvPr>
            <p:ph type="subTitle" idx="5"/>
          </p:nvPr>
        </p:nvSpPr>
        <p:spPr>
          <a:xfrm>
            <a:off x="2768312" y="3204400"/>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F3F3F3"/>
                </a:solidFill>
              </a:defRPr>
            </a:lvl1pPr>
            <a:lvl2pPr lvl="1" rtl="0">
              <a:spcBef>
                <a:spcPts val="1600"/>
              </a:spcBef>
              <a:spcAft>
                <a:spcPts val="0"/>
              </a:spcAft>
              <a:buNone/>
              <a:defRPr sz="1400">
                <a:solidFill>
                  <a:srgbClr val="F3F3F3"/>
                </a:solidFill>
              </a:defRPr>
            </a:lvl2pPr>
            <a:lvl3pPr lvl="2" rtl="0">
              <a:spcBef>
                <a:spcPts val="1600"/>
              </a:spcBef>
              <a:spcAft>
                <a:spcPts val="0"/>
              </a:spcAft>
              <a:buNone/>
              <a:defRPr sz="1400">
                <a:solidFill>
                  <a:srgbClr val="F3F3F3"/>
                </a:solidFill>
              </a:defRPr>
            </a:lvl3pPr>
            <a:lvl4pPr lvl="3" rtl="0">
              <a:spcBef>
                <a:spcPts val="1600"/>
              </a:spcBef>
              <a:spcAft>
                <a:spcPts val="0"/>
              </a:spcAft>
              <a:buNone/>
              <a:defRPr sz="1400">
                <a:solidFill>
                  <a:srgbClr val="F3F3F3"/>
                </a:solidFill>
              </a:defRPr>
            </a:lvl4pPr>
            <a:lvl5pPr lvl="4" rtl="0">
              <a:spcBef>
                <a:spcPts val="1600"/>
              </a:spcBef>
              <a:spcAft>
                <a:spcPts val="0"/>
              </a:spcAft>
              <a:buNone/>
              <a:defRPr sz="1400">
                <a:solidFill>
                  <a:srgbClr val="F3F3F3"/>
                </a:solidFill>
              </a:defRPr>
            </a:lvl5pPr>
            <a:lvl6pPr lvl="5" rtl="0">
              <a:spcBef>
                <a:spcPts val="1600"/>
              </a:spcBef>
              <a:spcAft>
                <a:spcPts val="0"/>
              </a:spcAft>
              <a:buNone/>
              <a:defRPr sz="1400">
                <a:solidFill>
                  <a:srgbClr val="F3F3F3"/>
                </a:solidFill>
              </a:defRPr>
            </a:lvl6pPr>
            <a:lvl7pPr lvl="6" rtl="0">
              <a:spcBef>
                <a:spcPts val="1600"/>
              </a:spcBef>
              <a:spcAft>
                <a:spcPts val="0"/>
              </a:spcAft>
              <a:buNone/>
              <a:defRPr sz="1400">
                <a:solidFill>
                  <a:srgbClr val="F3F3F3"/>
                </a:solidFill>
              </a:defRPr>
            </a:lvl7pPr>
            <a:lvl8pPr lvl="7" rtl="0">
              <a:spcBef>
                <a:spcPts val="1600"/>
              </a:spcBef>
              <a:spcAft>
                <a:spcPts val="0"/>
              </a:spcAft>
              <a:buNone/>
              <a:defRPr sz="1400">
                <a:solidFill>
                  <a:srgbClr val="F3F3F3"/>
                </a:solidFill>
              </a:defRPr>
            </a:lvl8pPr>
            <a:lvl9pPr lvl="8" rtl="0">
              <a:spcBef>
                <a:spcPts val="1600"/>
              </a:spcBef>
              <a:spcAft>
                <a:spcPts val="1600"/>
              </a:spcAft>
              <a:buNone/>
              <a:defRPr sz="1400">
                <a:solidFill>
                  <a:srgbClr val="F3F3F3"/>
                </a:solidFill>
              </a:defRPr>
            </a:lvl9pPr>
          </a:lstStyle>
          <a:p>
            <a:endParaRPr/>
          </a:p>
        </p:txBody>
      </p:sp>
      <p:sp>
        <p:nvSpPr>
          <p:cNvPr id="48" name="Google Shape;48;p14"/>
          <p:cNvSpPr txBox="1">
            <a:spLocks noGrp="1"/>
          </p:cNvSpPr>
          <p:nvPr>
            <p:ph type="title" idx="6"/>
          </p:nvPr>
        </p:nvSpPr>
        <p:spPr>
          <a:xfrm>
            <a:off x="6100575" y="2878082"/>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solidFill>
                  <a:srgbClr val="F3F3F3"/>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9" name="Google Shape;49;p14"/>
          <p:cNvSpPr txBox="1">
            <a:spLocks noGrp="1"/>
          </p:cNvSpPr>
          <p:nvPr>
            <p:ph type="subTitle" idx="7"/>
          </p:nvPr>
        </p:nvSpPr>
        <p:spPr>
          <a:xfrm>
            <a:off x="6100575" y="3205057"/>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F3F3F3"/>
                </a:solidFill>
              </a:defRPr>
            </a:lvl1pPr>
            <a:lvl2pPr lvl="1" rtl="0">
              <a:spcBef>
                <a:spcPts val="1600"/>
              </a:spcBef>
              <a:spcAft>
                <a:spcPts val="0"/>
              </a:spcAft>
              <a:buNone/>
              <a:defRPr sz="1400">
                <a:solidFill>
                  <a:srgbClr val="F3F3F3"/>
                </a:solidFill>
              </a:defRPr>
            </a:lvl2pPr>
            <a:lvl3pPr lvl="2" rtl="0">
              <a:spcBef>
                <a:spcPts val="1600"/>
              </a:spcBef>
              <a:spcAft>
                <a:spcPts val="0"/>
              </a:spcAft>
              <a:buNone/>
              <a:defRPr sz="1400">
                <a:solidFill>
                  <a:srgbClr val="F3F3F3"/>
                </a:solidFill>
              </a:defRPr>
            </a:lvl3pPr>
            <a:lvl4pPr lvl="3" rtl="0">
              <a:spcBef>
                <a:spcPts val="1600"/>
              </a:spcBef>
              <a:spcAft>
                <a:spcPts val="0"/>
              </a:spcAft>
              <a:buNone/>
              <a:defRPr sz="1400">
                <a:solidFill>
                  <a:srgbClr val="F3F3F3"/>
                </a:solidFill>
              </a:defRPr>
            </a:lvl4pPr>
            <a:lvl5pPr lvl="4" rtl="0">
              <a:spcBef>
                <a:spcPts val="1600"/>
              </a:spcBef>
              <a:spcAft>
                <a:spcPts val="0"/>
              </a:spcAft>
              <a:buNone/>
              <a:defRPr sz="1400">
                <a:solidFill>
                  <a:srgbClr val="F3F3F3"/>
                </a:solidFill>
              </a:defRPr>
            </a:lvl5pPr>
            <a:lvl6pPr lvl="5" rtl="0">
              <a:spcBef>
                <a:spcPts val="1600"/>
              </a:spcBef>
              <a:spcAft>
                <a:spcPts val="0"/>
              </a:spcAft>
              <a:buNone/>
              <a:defRPr sz="1400">
                <a:solidFill>
                  <a:srgbClr val="F3F3F3"/>
                </a:solidFill>
              </a:defRPr>
            </a:lvl6pPr>
            <a:lvl7pPr lvl="6" rtl="0">
              <a:spcBef>
                <a:spcPts val="1600"/>
              </a:spcBef>
              <a:spcAft>
                <a:spcPts val="0"/>
              </a:spcAft>
              <a:buNone/>
              <a:defRPr sz="1400">
                <a:solidFill>
                  <a:srgbClr val="F3F3F3"/>
                </a:solidFill>
              </a:defRPr>
            </a:lvl7pPr>
            <a:lvl8pPr lvl="7" rtl="0">
              <a:spcBef>
                <a:spcPts val="1600"/>
              </a:spcBef>
              <a:spcAft>
                <a:spcPts val="0"/>
              </a:spcAft>
              <a:buNone/>
              <a:defRPr sz="1400">
                <a:solidFill>
                  <a:srgbClr val="F3F3F3"/>
                </a:solidFill>
              </a:defRPr>
            </a:lvl8pPr>
            <a:lvl9pPr lvl="8" rtl="0">
              <a:spcBef>
                <a:spcPts val="1600"/>
              </a:spcBef>
              <a:spcAft>
                <a:spcPts val="1600"/>
              </a:spcAft>
              <a:buNone/>
              <a:defRPr sz="1400">
                <a:solidFill>
                  <a:srgbClr val="F3F3F3"/>
                </a:solidFill>
              </a:defRPr>
            </a:lvl9pPr>
          </a:lstStyle>
          <a:p>
            <a:endParaRPr/>
          </a:p>
        </p:txBody>
      </p:sp>
      <p:sp>
        <p:nvSpPr>
          <p:cNvPr id="50" name="Google Shape;50;p14"/>
          <p:cNvSpPr txBox="1">
            <a:spLocks noGrp="1"/>
          </p:cNvSpPr>
          <p:nvPr>
            <p:ph type="title" idx="8" hasCustomPrompt="1"/>
          </p:nvPr>
        </p:nvSpPr>
        <p:spPr>
          <a:xfrm>
            <a:off x="1959337" y="316430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solidFill>
                  <a:srgbClr val="F3F3F3"/>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1" name="Google Shape;51;p14"/>
          <p:cNvSpPr txBox="1">
            <a:spLocks noGrp="1"/>
          </p:cNvSpPr>
          <p:nvPr>
            <p:ph type="title" idx="9" hasCustomPrompt="1"/>
          </p:nvPr>
        </p:nvSpPr>
        <p:spPr>
          <a:xfrm>
            <a:off x="704337" y="173035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solidFill>
                  <a:srgbClr val="F3F3F3"/>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2" name="Google Shape;52;p14"/>
          <p:cNvSpPr txBox="1">
            <a:spLocks noGrp="1"/>
          </p:cNvSpPr>
          <p:nvPr>
            <p:ph type="title" idx="13" hasCustomPrompt="1"/>
          </p:nvPr>
        </p:nvSpPr>
        <p:spPr>
          <a:xfrm>
            <a:off x="5304000" y="3183632"/>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solidFill>
                  <a:srgbClr val="F3F3F3"/>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3" name="Google Shape;53;p14"/>
          <p:cNvSpPr txBox="1">
            <a:spLocks noGrp="1"/>
          </p:cNvSpPr>
          <p:nvPr>
            <p:ph type="title" idx="14" hasCustomPrompt="1"/>
          </p:nvPr>
        </p:nvSpPr>
        <p:spPr>
          <a:xfrm>
            <a:off x="4048912" y="1719213"/>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solidFill>
                  <a:srgbClr val="F3F3F3"/>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1645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subTitle" idx="1"/>
          </p:nvPr>
        </p:nvSpPr>
        <p:spPr>
          <a:xfrm>
            <a:off x="2487163" y="1434600"/>
            <a:ext cx="3367800" cy="227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solidFill>
                  <a:srgbClr val="F3F3F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 name="Google Shape;28;p8"/>
          <p:cNvSpPr txBox="1">
            <a:spLocks noGrp="1"/>
          </p:cNvSpPr>
          <p:nvPr>
            <p:ph type="title"/>
          </p:nvPr>
        </p:nvSpPr>
        <p:spPr>
          <a:xfrm>
            <a:off x="6530228" y="1434600"/>
            <a:ext cx="1967100" cy="2274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4800">
                <a:solidFill>
                  <a:srgbClr val="F3F3F3"/>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extLst>
      <p:ext uri="{BB962C8B-B14F-4D97-AF65-F5344CB8AC3E}">
        <p14:creationId xmlns:p14="http://schemas.microsoft.com/office/powerpoint/2010/main" val="284556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1"/>
          <p:cNvSpPr txBox="1">
            <a:spLocks noGrp="1"/>
          </p:cNvSpPr>
          <p:nvPr>
            <p:ph type="title"/>
          </p:nvPr>
        </p:nvSpPr>
        <p:spPr>
          <a:xfrm>
            <a:off x="720100" y="1706850"/>
            <a:ext cx="2759700" cy="1729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4500">
                <a:solidFill>
                  <a:srgbClr val="F3F3F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88981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522825" y="971850"/>
            <a:ext cx="3787800" cy="31998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6000">
                <a:solidFill>
                  <a:srgbClr val="F3F3F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10"/>
          <p:cNvSpPr txBox="1">
            <a:spLocks noGrp="1"/>
          </p:cNvSpPr>
          <p:nvPr>
            <p:ph type="subTitle" idx="1"/>
          </p:nvPr>
        </p:nvSpPr>
        <p:spPr>
          <a:xfrm>
            <a:off x="4799950" y="1954200"/>
            <a:ext cx="19401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solidFill>
                  <a:srgbClr val="F3F3F3"/>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4" name="Google Shape;34;p10"/>
          <p:cNvSpPr txBox="1">
            <a:spLocks noGrp="1"/>
          </p:cNvSpPr>
          <p:nvPr>
            <p:ph type="title" idx="2" hasCustomPrompt="1"/>
          </p:nvPr>
        </p:nvSpPr>
        <p:spPr>
          <a:xfrm>
            <a:off x="4849170" y="1001125"/>
            <a:ext cx="2026800" cy="1814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4000">
                <a:solidFill>
                  <a:srgbClr val="F3F3F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42990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3000"/>
              <a:buNone/>
              <a:defRPr sz="3000">
                <a:solidFill>
                  <a:srgbClr val="F3F3F3"/>
                </a:solidFill>
              </a:defRPr>
            </a:lvl1pPr>
            <a:lvl2pPr lvl="1" algn="ctr" rtl="0">
              <a:spcBef>
                <a:spcPts val="0"/>
              </a:spcBef>
              <a:spcAft>
                <a:spcPts val="0"/>
              </a:spcAft>
              <a:buClr>
                <a:srgbClr val="F3F3F3"/>
              </a:buClr>
              <a:buSzPts val="3000"/>
              <a:buNone/>
              <a:defRPr sz="3000">
                <a:solidFill>
                  <a:srgbClr val="F3F3F3"/>
                </a:solidFill>
              </a:defRPr>
            </a:lvl2pPr>
            <a:lvl3pPr lvl="2" algn="ctr" rtl="0">
              <a:spcBef>
                <a:spcPts val="0"/>
              </a:spcBef>
              <a:spcAft>
                <a:spcPts val="0"/>
              </a:spcAft>
              <a:buClr>
                <a:srgbClr val="F3F3F3"/>
              </a:buClr>
              <a:buSzPts val="3000"/>
              <a:buNone/>
              <a:defRPr sz="3000">
                <a:solidFill>
                  <a:srgbClr val="F3F3F3"/>
                </a:solidFill>
              </a:defRPr>
            </a:lvl3pPr>
            <a:lvl4pPr lvl="3" algn="ctr" rtl="0">
              <a:spcBef>
                <a:spcPts val="0"/>
              </a:spcBef>
              <a:spcAft>
                <a:spcPts val="0"/>
              </a:spcAft>
              <a:buClr>
                <a:srgbClr val="F3F3F3"/>
              </a:buClr>
              <a:buSzPts val="3000"/>
              <a:buNone/>
              <a:defRPr sz="3000">
                <a:solidFill>
                  <a:srgbClr val="F3F3F3"/>
                </a:solidFill>
              </a:defRPr>
            </a:lvl4pPr>
            <a:lvl5pPr lvl="4" algn="ctr" rtl="0">
              <a:spcBef>
                <a:spcPts val="0"/>
              </a:spcBef>
              <a:spcAft>
                <a:spcPts val="0"/>
              </a:spcAft>
              <a:buClr>
                <a:srgbClr val="F3F3F3"/>
              </a:buClr>
              <a:buSzPts val="3000"/>
              <a:buNone/>
              <a:defRPr sz="3000">
                <a:solidFill>
                  <a:srgbClr val="F3F3F3"/>
                </a:solidFill>
              </a:defRPr>
            </a:lvl5pPr>
            <a:lvl6pPr lvl="5" algn="ctr" rtl="0">
              <a:spcBef>
                <a:spcPts val="0"/>
              </a:spcBef>
              <a:spcAft>
                <a:spcPts val="0"/>
              </a:spcAft>
              <a:buClr>
                <a:srgbClr val="F3F3F3"/>
              </a:buClr>
              <a:buSzPts val="3000"/>
              <a:buNone/>
              <a:defRPr sz="3000">
                <a:solidFill>
                  <a:srgbClr val="F3F3F3"/>
                </a:solidFill>
              </a:defRPr>
            </a:lvl6pPr>
            <a:lvl7pPr lvl="6" algn="ctr" rtl="0">
              <a:spcBef>
                <a:spcPts val="0"/>
              </a:spcBef>
              <a:spcAft>
                <a:spcPts val="0"/>
              </a:spcAft>
              <a:buClr>
                <a:srgbClr val="F3F3F3"/>
              </a:buClr>
              <a:buSzPts val="3000"/>
              <a:buNone/>
              <a:defRPr sz="3000">
                <a:solidFill>
                  <a:srgbClr val="F3F3F3"/>
                </a:solidFill>
              </a:defRPr>
            </a:lvl7pPr>
            <a:lvl8pPr lvl="7" algn="ctr" rtl="0">
              <a:spcBef>
                <a:spcPts val="0"/>
              </a:spcBef>
              <a:spcAft>
                <a:spcPts val="0"/>
              </a:spcAft>
              <a:buClr>
                <a:srgbClr val="F3F3F3"/>
              </a:buClr>
              <a:buSzPts val="3000"/>
              <a:buNone/>
              <a:defRPr sz="3000">
                <a:solidFill>
                  <a:srgbClr val="F3F3F3"/>
                </a:solidFill>
              </a:defRPr>
            </a:lvl8pPr>
            <a:lvl9pPr lvl="8" algn="ctr" rtl="0">
              <a:spcBef>
                <a:spcPts val="0"/>
              </a:spcBef>
              <a:spcAft>
                <a:spcPts val="0"/>
              </a:spcAft>
              <a:buClr>
                <a:srgbClr val="F3F3F3"/>
              </a:buClr>
              <a:buSzPts val="3000"/>
              <a:buNone/>
              <a:defRPr sz="3000">
                <a:solidFill>
                  <a:srgbClr val="F3F3F3"/>
                </a:solidFill>
              </a:defRPr>
            </a:lvl9pPr>
          </a:lstStyle>
          <a:p>
            <a:endParaRPr/>
          </a:p>
        </p:txBody>
      </p:sp>
    </p:spTree>
    <p:extLst>
      <p:ext uri="{BB962C8B-B14F-4D97-AF65-F5344CB8AC3E}">
        <p14:creationId xmlns:p14="http://schemas.microsoft.com/office/powerpoint/2010/main" val="128247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ítulo 1">
  <p:cSld name="Solo título 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3000"/>
              <a:buNone/>
              <a:defRPr sz="3000">
                <a:solidFill>
                  <a:srgbClr val="F3F3F3"/>
                </a:solidFill>
              </a:defRPr>
            </a:lvl1pPr>
            <a:lvl2pPr lvl="1" algn="ctr" rtl="0">
              <a:spcBef>
                <a:spcPts val="0"/>
              </a:spcBef>
              <a:spcAft>
                <a:spcPts val="0"/>
              </a:spcAft>
              <a:buClr>
                <a:srgbClr val="F3F3F3"/>
              </a:buClr>
              <a:buSzPts val="3000"/>
              <a:buNone/>
              <a:defRPr sz="3000">
                <a:solidFill>
                  <a:srgbClr val="F3F3F3"/>
                </a:solidFill>
              </a:defRPr>
            </a:lvl2pPr>
            <a:lvl3pPr lvl="2" algn="ctr" rtl="0">
              <a:spcBef>
                <a:spcPts val="0"/>
              </a:spcBef>
              <a:spcAft>
                <a:spcPts val="0"/>
              </a:spcAft>
              <a:buClr>
                <a:srgbClr val="F3F3F3"/>
              </a:buClr>
              <a:buSzPts val="3000"/>
              <a:buNone/>
              <a:defRPr sz="3000">
                <a:solidFill>
                  <a:srgbClr val="F3F3F3"/>
                </a:solidFill>
              </a:defRPr>
            </a:lvl3pPr>
            <a:lvl4pPr lvl="3" algn="ctr" rtl="0">
              <a:spcBef>
                <a:spcPts val="0"/>
              </a:spcBef>
              <a:spcAft>
                <a:spcPts val="0"/>
              </a:spcAft>
              <a:buClr>
                <a:srgbClr val="F3F3F3"/>
              </a:buClr>
              <a:buSzPts val="3000"/>
              <a:buNone/>
              <a:defRPr sz="3000">
                <a:solidFill>
                  <a:srgbClr val="F3F3F3"/>
                </a:solidFill>
              </a:defRPr>
            </a:lvl4pPr>
            <a:lvl5pPr lvl="4" algn="ctr" rtl="0">
              <a:spcBef>
                <a:spcPts val="0"/>
              </a:spcBef>
              <a:spcAft>
                <a:spcPts val="0"/>
              </a:spcAft>
              <a:buClr>
                <a:srgbClr val="F3F3F3"/>
              </a:buClr>
              <a:buSzPts val="3000"/>
              <a:buNone/>
              <a:defRPr sz="3000">
                <a:solidFill>
                  <a:srgbClr val="F3F3F3"/>
                </a:solidFill>
              </a:defRPr>
            </a:lvl5pPr>
            <a:lvl6pPr lvl="5" algn="ctr" rtl="0">
              <a:spcBef>
                <a:spcPts val="0"/>
              </a:spcBef>
              <a:spcAft>
                <a:spcPts val="0"/>
              </a:spcAft>
              <a:buClr>
                <a:srgbClr val="F3F3F3"/>
              </a:buClr>
              <a:buSzPts val="3000"/>
              <a:buNone/>
              <a:defRPr sz="3000">
                <a:solidFill>
                  <a:srgbClr val="F3F3F3"/>
                </a:solidFill>
              </a:defRPr>
            </a:lvl6pPr>
            <a:lvl7pPr lvl="6" algn="ctr" rtl="0">
              <a:spcBef>
                <a:spcPts val="0"/>
              </a:spcBef>
              <a:spcAft>
                <a:spcPts val="0"/>
              </a:spcAft>
              <a:buClr>
                <a:srgbClr val="F3F3F3"/>
              </a:buClr>
              <a:buSzPts val="3000"/>
              <a:buNone/>
              <a:defRPr sz="3000">
                <a:solidFill>
                  <a:srgbClr val="F3F3F3"/>
                </a:solidFill>
              </a:defRPr>
            </a:lvl7pPr>
            <a:lvl8pPr lvl="7" algn="ctr" rtl="0">
              <a:spcBef>
                <a:spcPts val="0"/>
              </a:spcBef>
              <a:spcAft>
                <a:spcPts val="0"/>
              </a:spcAft>
              <a:buClr>
                <a:srgbClr val="F3F3F3"/>
              </a:buClr>
              <a:buSzPts val="3000"/>
              <a:buNone/>
              <a:defRPr sz="3000">
                <a:solidFill>
                  <a:srgbClr val="F3F3F3"/>
                </a:solidFill>
              </a:defRPr>
            </a:lvl8pPr>
            <a:lvl9pPr lvl="8" algn="ctr" rtl="0">
              <a:spcBef>
                <a:spcPts val="0"/>
              </a:spcBef>
              <a:spcAft>
                <a:spcPts val="0"/>
              </a:spcAft>
              <a:buClr>
                <a:srgbClr val="F3F3F3"/>
              </a:buClr>
              <a:buSzPts val="3000"/>
              <a:buNone/>
              <a:defRPr sz="3000">
                <a:solidFill>
                  <a:srgbClr val="F3F3F3"/>
                </a:solidFill>
              </a:defRPr>
            </a:lvl9pPr>
          </a:lstStyle>
          <a:p>
            <a:endParaRPr/>
          </a:p>
        </p:txBody>
      </p:sp>
    </p:spTree>
    <p:extLst>
      <p:ext uri="{BB962C8B-B14F-4D97-AF65-F5344CB8AC3E}">
        <p14:creationId xmlns:p14="http://schemas.microsoft.com/office/powerpoint/2010/main" val="107885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2422250" y="1418700"/>
            <a:ext cx="4299600" cy="23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solidFill>
                  <a:srgbClr val="F3F3F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09386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96" name="Google Shape;96;p2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7" r:id="rId6"/>
    <p:sldLayoutId id="2147483679" r:id="rId7"/>
    <p:sldLayoutId id="2147483680" r:id="rId8"/>
    <p:sldLayoutId id="2147483682" r:id="rId9"/>
    <p:sldLayoutId id="2147483683" r:id="rId10"/>
    <p:sldLayoutId id="2147483684" r:id="rId11"/>
    <p:sldLayoutId id="2147483685"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4.jp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0.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4"/>
          <p:cNvSpPr txBox="1">
            <a:spLocks noGrp="1"/>
          </p:cNvSpPr>
          <p:nvPr>
            <p:ph type="ctrTitle"/>
          </p:nvPr>
        </p:nvSpPr>
        <p:spPr>
          <a:xfrm>
            <a:off x="720000" y="1139150"/>
            <a:ext cx="3706226" cy="259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dirty="0">
                <a:latin typeface="Rajdhani"/>
                <a:ea typeface="Rajdhani"/>
                <a:cs typeface="Rajdhani"/>
                <a:sym typeface="Rajdhani"/>
              </a:rPr>
              <a:t>Global</a:t>
            </a:r>
            <a:br>
              <a:rPr lang="en-US" sz="5400" dirty="0">
                <a:latin typeface="Rajdhani"/>
                <a:ea typeface="Rajdhani"/>
                <a:cs typeface="Rajdhani"/>
                <a:sym typeface="Rajdhani"/>
              </a:rPr>
            </a:br>
            <a:r>
              <a:rPr lang="en-US" sz="5400" dirty="0">
                <a:latin typeface="Rajdhani"/>
                <a:ea typeface="Rajdhani"/>
                <a:cs typeface="Rajdhani"/>
                <a:sym typeface="Rajdhani"/>
              </a:rPr>
              <a:t>Leaders</a:t>
            </a:r>
            <a:br>
              <a:rPr lang="en-US" sz="5400" dirty="0">
                <a:latin typeface="Rajdhani"/>
                <a:ea typeface="Rajdhani"/>
                <a:cs typeface="Rajdhani"/>
                <a:sym typeface="Rajdhani"/>
              </a:rPr>
            </a:br>
            <a:r>
              <a:rPr lang="en-US" sz="5400" dirty="0">
                <a:latin typeface="Rajdhani"/>
                <a:ea typeface="Rajdhani"/>
                <a:cs typeface="Rajdhani"/>
                <a:sym typeface="Rajdhani"/>
              </a:rPr>
              <a:t>Network</a:t>
            </a:r>
            <a:endParaRPr sz="5400" dirty="0">
              <a:latin typeface="Rajdhani"/>
              <a:ea typeface="Rajdhani"/>
              <a:cs typeface="Rajdhani"/>
              <a:sym typeface="Rajdhani"/>
            </a:endParaRPr>
          </a:p>
        </p:txBody>
      </p:sp>
      <p:sp>
        <p:nvSpPr>
          <p:cNvPr id="103" name="Google Shape;103;p24"/>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Latn-RS" dirty="0" err="1">
                <a:latin typeface="Fira Sans Condensed Light"/>
                <a:ea typeface="Fira Sans Condensed Light"/>
                <a:cs typeface="Fira Sans Condensed Light"/>
                <a:sym typeface="Fira Sans Condensed Light"/>
              </a:rPr>
              <a:t>Short</a:t>
            </a:r>
            <a:r>
              <a:rPr lang="sr-Latn-RS" dirty="0">
                <a:latin typeface="Fira Sans Condensed Light"/>
                <a:ea typeface="Fira Sans Condensed Light"/>
                <a:cs typeface="Fira Sans Condensed Light"/>
                <a:sym typeface="Fira Sans Condensed Light"/>
              </a:rPr>
              <a:t> Business Model </a:t>
            </a:r>
            <a:r>
              <a:rPr lang="sr-Latn-RS" dirty="0" err="1">
                <a:latin typeface="Fira Sans Condensed Light"/>
                <a:ea typeface="Fira Sans Condensed Light"/>
                <a:cs typeface="Fira Sans Condensed Light"/>
                <a:sym typeface="Fira Sans Condensed Light"/>
              </a:rPr>
              <a:t>Presentation</a:t>
            </a:r>
            <a:endParaRPr dirty="0">
              <a:latin typeface="Fira Sans Condensed Light"/>
              <a:ea typeface="Fira Sans Condensed Light"/>
              <a:cs typeface="Fira Sans Condensed Light"/>
              <a:sym typeface="Fira Sans Condensed Light"/>
            </a:endParaRPr>
          </a:p>
        </p:txBody>
      </p:sp>
      <p:pic>
        <p:nvPicPr>
          <p:cNvPr id="3" name="Picture 2" descr="A picture containing invertebrate, worm&#10;&#10;Description automatically generated">
            <a:extLst>
              <a:ext uri="{FF2B5EF4-FFF2-40B4-BE49-F238E27FC236}">
                <a16:creationId xmlns:a16="http://schemas.microsoft.com/office/drawing/2014/main" id="{DA3ABE0D-502C-48EE-A015-82E99BEEC1B6}"/>
              </a:ext>
            </a:extLst>
          </p:cNvPr>
          <p:cNvPicPr>
            <a:picLocks noChangeAspect="1"/>
          </p:cNvPicPr>
          <p:nvPr/>
        </p:nvPicPr>
        <p:blipFill>
          <a:blip r:embed="rId4"/>
          <a:stretch>
            <a:fillRect/>
          </a:stretch>
        </p:blipFill>
        <p:spPr>
          <a:xfrm>
            <a:off x="2706096" y="0"/>
            <a:ext cx="7261658" cy="52122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8"/>
        <p:cNvGrpSpPr/>
        <p:nvPr/>
      </p:nvGrpSpPr>
      <p:grpSpPr>
        <a:xfrm>
          <a:off x="0" y="0"/>
          <a:ext cx="0" cy="0"/>
          <a:chOff x="0" y="0"/>
          <a:chExt cx="0" cy="0"/>
        </a:xfrm>
      </p:grpSpPr>
      <p:sp>
        <p:nvSpPr>
          <p:cNvPr id="759" name="Google Shape;759;p3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dirty="0"/>
              <a:t>100.000,00 USDT</a:t>
            </a:r>
            <a:endParaRPr dirty="0"/>
          </a:p>
        </p:txBody>
      </p:sp>
      <p:sp>
        <p:nvSpPr>
          <p:cNvPr id="760" name="Google Shape;760;p3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sr-Latn-RS" dirty="0"/>
              <a:t>Is </a:t>
            </a:r>
            <a:r>
              <a:rPr lang="sr-Latn-RS" dirty="0" err="1"/>
              <a:t>already</a:t>
            </a:r>
            <a:r>
              <a:rPr lang="sr-Latn-RS" dirty="0"/>
              <a:t> </a:t>
            </a:r>
            <a:r>
              <a:rPr lang="sr-Latn-RS" dirty="0" err="1"/>
              <a:t>pledged</a:t>
            </a:r>
            <a:r>
              <a:rPr lang="sr-Latn-RS" dirty="0"/>
              <a:t>..</a:t>
            </a:r>
            <a:endParaRPr dirty="0"/>
          </a:p>
        </p:txBody>
      </p:sp>
      <p:grpSp>
        <p:nvGrpSpPr>
          <p:cNvPr id="761" name="Google Shape;761;p39"/>
          <p:cNvGrpSpPr/>
          <p:nvPr/>
        </p:nvGrpSpPr>
        <p:grpSpPr>
          <a:xfrm>
            <a:off x="4324300" y="1372400"/>
            <a:ext cx="495400" cy="473150"/>
            <a:chOff x="4324300" y="1536075"/>
            <a:chExt cx="495400" cy="473150"/>
          </a:xfrm>
        </p:grpSpPr>
        <p:cxnSp>
          <p:nvCxnSpPr>
            <p:cNvPr id="762" name="Google Shape;762;p39"/>
            <p:cNvCxnSpPr>
              <a:stCxn id="763" idx="2"/>
              <a:endCxn id="764" idx="5"/>
            </p:cNvCxnSpPr>
            <p:nvPr/>
          </p:nvCxnSpPr>
          <p:spPr>
            <a:xfrm rot="10800000">
              <a:off x="4391000" y="1747325"/>
              <a:ext cx="272700" cy="222900"/>
            </a:xfrm>
            <a:prstGeom prst="straightConnector1">
              <a:avLst/>
            </a:prstGeom>
            <a:noFill/>
            <a:ln w="19050" cap="flat" cmpd="sng">
              <a:solidFill>
                <a:srgbClr val="F3F3F3"/>
              </a:solidFill>
              <a:prstDash val="solid"/>
              <a:round/>
              <a:headEnd type="none" w="med" len="med"/>
              <a:tailEnd type="none" w="med" len="med"/>
            </a:ln>
          </p:spPr>
        </p:cxnSp>
        <p:sp>
          <p:nvSpPr>
            <p:cNvPr id="764" name="Google Shape;764;p39"/>
            <p:cNvSpPr/>
            <p:nvPr/>
          </p:nvSpPr>
          <p:spPr>
            <a:xfrm>
              <a:off x="4324300" y="1680775"/>
              <a:ext cx="78000" cy="78000"/>
            </a:xfrm>
            <a:prstGeom prst="ellipse">
              <a:avLst/>
            </a:prstGeom>
            <a:no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4741700" y="1536075"/>
              <a:ext cx="78000" cy="78000"/>
            </a:xfrm>
            <a:prstGeom prst="ellipse">
              <a:avLst/>
            </a:prstGeom>
            <a:no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4663700" y="1931225"/>
              <a:ext cx="78000" cy="78000"/>
            </a:xfrm>
            <a:prstGeom prst="ellipse">
              <a:avLst/>
            </a:prstGeom>
            <a:no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6" name="Google Shape;766;p39"/>
            <p:cNvCxnSpPr>
              <a:stCxn id="764" idx="7"/>
              <a:endCxn id="765" idx="2"/>
            </p:cNvCxnSpPr>
            <p:nvPr/>
          </p:nvCxnSpPr>
          <p:spPr>
            <a:xfrm rot="10800000" flipH="1">
              <a:off x="4390877" y="1575198"/>
              <a:ext cx="350700" cy="117000"/>
            </a:xfrm>
            <a:prstGeom prst="straightConnector1">
              <a:avLst/>
            </a:prstGeom>
            <a:noFill/>
            <a:ln w="19050" cap="flat" cmpd="sng">
              <a:solidFill>
                <a:srgbClr val="F3F3F3"/>
              </a:solidFill>
              <a:prstDash val="solid"/>
              <a:round/>
              <a:headEnd type="none" w="med" len="med"/>
              <a:tailEnd type="none" w="med" len="med"/>
            </a:ln>
          </p:spPr>
        </p:cxnSp>
        <p:cxnSp>
          <p:nvCxnSpPr>
            <p:cNvPr id="767" name="Google Shape;767;p39"/>
            <p:cNvCxnSpPr>
              <a:stCxn id="763" idx="7"/>
              <a:endCxn id="765" idx="4"/>
            </p:cNvCxnSpPr>
            <p:nvPr/>
          </p:nvCxnSpPr>
          <p:spPr>
            <a:xfrm rot="10800000" flipH="1">
              <a:off x="4730277" y="1614148"/>
              <a:ext cx="50400" cy="328500"/>
            </a:xfrm>
            <a:prstGeom prst="straightConnector1">
              <a:avLst/>
            </a:prstGeom>
            <a:noFill/>
            <a:ln w="19050" cap="flat" cmpd="sng">
              <a:solidFill>
                <a:srgbClr val="F3F3F3"/>
              </a:solidFill>
              <a:prstDash val="solid"/>
              <a:round/>
              <a:headEnd type="none" w="med" len="med"/>
              <a:tailEnd type="none" w="med" len="med"/>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1"/>
        <p:cNvGrpSpPr/>
        <p:nvPr/>
      </p:nvGrpSpPr>
      <p:grpSpPr>
        <a:xfrm>
          <a:off x="0" y="0"/>
          <a:ext cx="0" cy="0"/>
          <a:chOff x="0" y="0"/>
          <a:chExt cx="0" cy="0"/>
        </a:xfrm>
      </p:grpSpPr>
      <p:sp>
        <p:nvSpPr>
          <p:cNvPr id="772" name="Google Shape;772;p40"/>
          <p:cNvSpPr txBox="1">
            <a:spLocks noGrp="1"/>
          </p:cNvSpPr>
          <p:nvPr>
            <p:ph type="title"/>
          </p:nvPr>
        </p:nvSpPr>
        <p:spPr>
          <a:xfrm>
            <a:off x="6005999" y="1954024"/>
            <a:ext cx="2532255" cy="14431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THERE ARE NO BOUNDARIES!</a:t>
            </a:r>
            <a:endParaRPr dirty="0"/>
          </a:p>
        </p:txBody>
      </p:sp>
      <p:grpSp>
        <p:nvGrpSpPr>
          <p:cNvPr id="777" name="Google Shape;777;p40"/>
          <p:cNvGrpSpPr/>
          <p:nvPr/>
        </p:nvGrpSpPr>
        <p:grpSpPr>
          <a:xfrm>
            <a:off x="1105151" y="1594022"/>
            <a:ext cx="4706137" cy="2793970"/>
            <a:chOff x="1041903" y="1936461"/>
            <a:chExt cx="3784285" cy="2246679"/>
          </a:xfrm>
        </p:grpSpPr>
        <p:sp>
          <p:nvSpPr>
            <p:cNvPr id="778" name="Google Shape;778;p40"/>
            <p:cNvSpPr/>
            <p:nvPr/>
          </p:nvSpPr>
          <p:spPr>
            <a:xfrm>
              <a:off x="3948774" y="3433924"/>
              <a:ext cx="188935" cy="13"/>
            </a:xfrm>
            <a:custGeom>
              <a:avLst/>
              <a:gdLst/>
              <a:ahLst/>
              <a:cxnLst/>
              <a:rect l="l" t="t" r="r" b="b"/>
              <a:pathLst>
                <a:path w="14227" h="1" fill="none" extrusionOk="0">
                  <a:moveTo>
                    <a:pt x="1" y="0"/>
                  </a:moveTo>
                  <a:lnTo>
                    <a:pt x="14227"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40"/>
            <p:cNvGrpSpPr/>
            <p:nvPr/>
          </p:nvGrpSpPr>
          <p:grpSpPr>
            <a:xfrm>
              <a:off x="4088698" y="3407857"/>
              <a:ext cx="63780" cy="54671"/>
              <a:chOff x="5402331" y="3937355"/>
              <a:chExt cx="37776" cy="32380"/>
            </a:xfrm>
          </p:grpSpPr>
          <p:sp>
            <p:nvSpPr>
              <p:cNvPr id="780" name="Google Shape;780;p40"/>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0"/>
            <p:cNvGrpSpPr/>
            <p:nvPr/>
          </p:nvGrpSpPr>
          <p:grpSpPr>
            <a:xfrm>
              <a:off x="3910703" y="3407857"/>
              <a:ext cx="63794" cy="54671"/>
              <a:chOff x="5296908" y="3937355"/>
              <a:chExt cx="37783" cy="32380"/>
            </a:xfrm>
          </p:grpSpPr>
          <p:sp>
            <p:nvSpPr>
              <p:cNvPr id="783" name="Google Shape;783;p40"/>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40"/>
            <p:cNvGrpSpPr/>
            <p:nvPr/>
          </p:nvGrpSpPr>
          <p:grpSpPr>
            <a:xfrm>
              <a:off x="2981752" y="2049401"/>
              <a:ext cx="146669" cy="95265"/>
              <a:chOff x="4746712" y="3132773"/>
              <a:chExt cx="86869" cy="56424"/>
            </a:xfrm>
          </p:grpSpPr>
          <p:sp>
            <p:nvSpPr>
              <p:cNvPr id="786" name="Google Shape;786;p40"/>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4746712" y="3145334"/>
                <a:ext cx="49479" cy="13520"/>
              </a:xfrm>
              <a:custGeom>
                <a:avLst/>
                <a:gdLst/>
                <a:ahLst/>
                <a:cxnLst/>
                <a:rect l="l" t="t" r="r" b="b"/>
                <a:pathLst>
                  <a:path w="6291" h="1719" fill="none" extrusionOk="0">
                    <a:moveTo>
                      <a:pt x="0" y="0"/>
                    </a:moveTo>
                    <a:lnTo>
                      <a:pt x="6290" y="1718"/>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40"/>
            <p:cNvGrpSpPr/>
            <p:nvPr/>
          </p:nvGrpSpPr>
          <p:grpSpPr>
            <a:xfrm>
              <a:off x="3027206" y="2067235"/>
              <a:ext cx="63780" cy="54790"/>
              <a:chOff x="4773634" y="3143336"/>
              <a:chExt cx="37776" cy="32451"/>
            </a:xfrm>
          </p:grpSpPr>
          <p:sp>
            <p:nvSpPr>
              <p:cNvPr id="789" name="Google Shape;789;p40"/>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40"/>
            <p:cNvGrpSpPr/>
            <p:nvPr/>
          </p:nvGrpSpPr>
          <p:grpSpPr>
            <a:xfrm>
              <a:off x="2943680" y="2046825"/>
              <a:ext cx="63780" cy="54804"/>
              <a:chOff x="4724163" y="3131248"/>
              <a:chExt cx="37776" cy="32459"/>
            </a:xfrm>
          </p:grpSpPr>
          <p:sp>
            <p:nvSpPr>
              <p:cNvPr id="792" name="Google Shape;792;p40"/>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0"/>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40"/>
            <p:cNvGrpSpPr/>
            <p:nvPr/>
          </p:nvGrpSpPr>
          <p:grpSpPr>
            <a:xfrm>
              <a:off x="2995881" y="2122477"/>
              <a:ext cx="54631" cy="46929"/>
              <a:chOff x="4755081" y="3176054"/>
              <a:chExt cx="32357" cy="27795"/>
            </a:xfrm>
          </p:grpSpPr>
          <p:sp>
            <p:nvSpPr>
              <p:cNvPr id="795" name="Google Shape;795;p40"/>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40"/>
            <p:cNvGrpSpPr/>
            <p:nvPr/>
          </p:nvGrpSpPr>
          <p:grpSpPr>
            <a:xfrm>
              <a:off x="3092912" y="2027211"/>
              <a:ext cx="54790" cy="46942"/>
              <a:chOff x="4812550" y="3119631"/>
              <a:chExt cx="32451" cy="27803"/>
            </a:xfrm>
          </p:grpSpPr>
          <p:sp>
            <p:nvSpPr>
              <p:cNvPr id="798" name="Google Shape;798;p40"/>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0"/>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40"/>
            <p:cNvGrpSpPr/>
            <p:nvPr/>
          </p:nvGrpSpPr>
          <p:grpSpPr>
            <a:xfrm>
              <a:off x="4093678" y="3585401"/>
              <a:ext cx="401114" cy="369164"/>
              <a:chOff x="5405280" y="4042510"/>
              <a:chExt cx="237570" cy="218647"/>
            </a:xfrm>
          </p:grpSpPr>
          <p:sp>
            <p:nvSpPr>
              <p:cNvPr id="801" name="Google Shape;801;p40"/>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0"/>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0"/>
              <p:cNvSpPr/>
              <p:nvPr/>
            </p:nvSpPr>
            <p:spPr>
              <a:xfrm>
                <a:off x="5543704" y="4042990"/>
                <a:ext cx="99146" cy="81639"/>
              </a:xfrm>
              <a:custGeom>
                <a:avLst/>
                <a:gdLst/>
                <a:ahLst/>
                <a:cxnLst/>
                <a:rect l="l" t="t" r="r" b="b"/>
                <a:pathLst>
                  <a:path w="12606" h="10380" fill="none" extrusionOk="0">
                    <a:moveTo>
                      <a:pt x="1" y="0"/>
                    </a:moveTo>
                    <a:lnTo>
                      <a:pt x="12606" y="10379"/>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0"/>
              <p:cNvSpPr/>
              <p:nvPr/>
            </p:nvSpPr>
            <p:spPr>
              <a:xfrm>
                <a:off x="5501941" y="4140980"/>
                <a:ext cx="103708" cy="51862"/>
              </a:xfrm>
              <a:custGeom>
                <a:avLst/>
                <a:gdLst/>
                <a:ahLst/>
                <a:cxnLst/>
                <a:rect l="l" t="t" r="r" b="b"/>
                <a:pathLst>
                  <a:path w="13186" h="6594" fill="none" extrusionOk="0">
                    <a:moveTo>
                      <a:pt x="13186" y="6594"/>
                    </a:moveTo>
                    <a:lnTo>
                      <a:pt x="0"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0"/>
              <p:cNvSpPr/>
              <p:nvPr/>
            </p:nvSpPr>
            <p:spPr>
              <a:xfrm>
                <a:off x="5495854" y="4211010"/>
                <a:ext cx="105989" cy="50147"/>
              </a:xfrm>
              <a:custGeom>
                <a:avLst/>
                <a:gdLst/>
                <a:ahLst/>
                <a:cxnLst/>
                <a:rect l="l" t="t" r="r" b="b"/>
                <a:pathLst>
                  <a:path w="13476" h="6376" fill="none" extrusionOk="0">
                    <a:moveTo>
                      <a:pt x="0" y="0"/>
                    </a:moveTo>
                    <a:lnTo>
                      <a:pt x="13476" y="637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0"/>
              <p:cNvSpPr/>
              <p:nvPr/>
            </p:nvSpPr>
            <p:spPr>
              <a:xfrm>
                <a:off x="5405280" y="4134420"/>
                <a:ext cx="96669" cy="6567"/>
              </a:xfrm>
              <a:custGeom>
                <a:avLst/>
                <a:gdLst/>
                <a:ahLst/>
                <a:cxnLst/>
                <a:rect l="l" t="t" r="r" b="b"/>
                <a:pathLst>
                  <a:path w="12291" h="835" fill="none" extrusionOk="0">
                    <a:moveTo>
                      <a:pt x="12290" y="835"/>
                    </a:moveTo>
                    <a:lnTo>
                      <a:pt x="0"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40"/>
            <p:cNvGrpSpPr/>
            <p:nvPr/>
          </p:nvGrpSpPr>
          <p:grpSpPr>
            <a:xfrm>
              <a:off x="4055765" y="3725603"/>
              <a:ext cx="63780" cy="54671"/>
              <a:chOff x="5382826" y="4125549"/>
              <a:chExt cx="37776" cy="32380"/>
            </a:xfrm>
          </p:grpSpPr>
          <p:sp>
            <p:nvSpPr>
              <p:cNvPr id="808" name="Google Shape;808;p40"/>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0"/>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0"/>
            <p:cNvGrpSpPr/>
            <p:nvPr/>
          </p:nvGrpSpPr>
          <p:grpSpPr>
            <a:xfrm>
              <a:off x="4212540" y="3843855"/>
              <a:ext cx="63794" cy="54644"/>
              <a:chOff x="5475680" y="4195587"/>
              <a:chExt cx="37783" cy="32364"/>
            </a:xfrm>
          </p:grpSpPr>
          <p:sp>
            <p:nvSpPr>
              <p:cNvPr id="811" name="Google Shape;811;p40"/>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0"/>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40"/>
            <p:cNvGrpSpPr/>
            <p:nvPr/>
          </p:nvGrpSpPr>
          <p:grpSpPr>
            <a:xfrm>
              <a:off x="4308603" y="3559546"/>
              <a:ext cx="56238" cy="54472"/>
              <a:chOff x="5532575" y="4027197"/>
              <a:chExt cx="33308" cy="32262"/>
            </a:xfrm>
          </p:grpSpPr>
          <p:sp>
            <p:nvSpPr>
              <p:cNvPr id="814" name="Google Shape;814;p40"/>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0"/>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0"/>
            <p:cNvGrpSpPr/>
            <p:nvPr/>
          </p:nvGrpSpPr>
          <p:grpSpPr>
            <a:xfrm>
              <a:off x="4406750" y="3927873"/>
              <a:ext cx="56556" cy="54485"/>
              <a:chOff x="5590706" y="4245348"/>
              <a:chExt cx="33497" cy="32270"/>
            </a:xfrm>
          </p:grpSpPr>
          <p:sp>
            <p:nvSpPr>
              <p:cNvPr id="817" name="Google Shape;817;p40"/>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0"/>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40"/>
            <p:cNvGrpSpPr/>
            <p:nvPr/>
          </p:nvGrpSpPr>
          <p:grpSpPr>
            <a:xfrm>
              <a:off x="4453984" y="3698805"/>
              <a:ext cx="55906" cy="54631"/>
              <a:chOff x="5618681" y="4109677"/>
              <a:chExt cx="33112" cy="32357"/>
            </a:xfrm>
          </p:grpSpPr>
          <p:sp>
            <p:nvSpPr>
              <p:cNvPr id="820" name="Google Shape;820;p40"/>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0"/>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40"/>
            <p:cNvGrpSpPr/>
            <p:nvPr/>
          </p:nvGrpSpPr>
          <p:grpSpPr>
            <a:xfrm>
              <a:off x="4218649" y="3730184"/>
              <a:ext cx="53024" cy="45428"/>
              <a:chOff x="5479298" y="4128262"/>
              <a:chExt cx="31405" cy="26906"/>
            </a:xfrm>
          </p:grpSpPr>
          <p:sp>
            <p:nvSpPr>
              <p:cNvPr id="823" name="Google Shape;823;p40"/>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0"/>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40"/>
            <p:cNvGrpSpPr/>
            <p:nvPr/>
          </p:nvGrpSpPr>
          <p:grpSpPr>
            <a:xfrm>
              <a:off x="4393577" y="3817735"/>
              <a:ext cx="53183" cy="45415"/>
              <a:chOff x="5582903" y="4180116"/>
              <a:chExt cx="31499" cy="26898"/>
            </a:xfrm>
          </p:grpSpPr>
          <p:sp>
            <p:nvSpPr>
              <p:cNvPr id="826" name="Google Shape;826;p40"/>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0"/>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40"/>
            <p:cNvGrpSpPr/>
            <p:nvPr/>
          </p:nvGrpSpPr>
          <p:grpSpPr>
            <a:xfrm>
              <a:off x="1721230" y="2235576"/>
              <a:ext cx="100577" cy="96554"/>
              <a:chOff x="4000135" y="3243041"/>
              <a:chExt cx="59570" cy="57186"/>
            </a:xfrm>
          </p:grpSpPr>
          <p:sp>
            <p:nvSpPr>
              <p:cNvPr id="829" name="Google Shape;829;p40"/>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0"/>
              <p:cNvSpPr/>
              <p:nvPr/>
            </p:nvSpPr>
            <p:spPr>
              <a:xfrm>
                <a:off x="4024210" y="3246847"/>
                <a:ext cx="15706" cy="53380"/>
              </a:xfrm>
              <a:custGeom>
                <a:avLst/>
                <a:gdLst/>
                <a:ahLst/>
                <a:cxnLst/>
                <a:rect l="l" t="t" r="r" b="b"/>
                <a:pathLst>
                  <a:path w="1997" h="6787" fill="none" extrusionOk="0">
                    <a:moveTo>
                      <a:pt x="0" y="6787"/>
                    </a:moveTo>
                    <a:lnTo>
                      <a:pt x="1996"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0"/>
              <p:cNvSpPr/>
              <p:nvPr/>
            </p:nvSpPr>
            <p:spPr>
              <a:xfrm>
                <a:off x="4002896" y="3261311"/>
                <a:ext cx="56809" cy="14086"/>
              </a:xfrm>
              <a:custGeom>
                <a:avLst/>
                <a:gdLst/>
                <a:ahLst/>
                <a:cxnLst/>
                <a:rect l="l" t="t" r="r" b="b"/>
                <a:pathLst>
                  <a:path w="7223" h="1791" fill="none" extrusionOk="0">
                    <a:moveTo>
                      <a:pt x="7222" y="1791"/>
                    </a:moveTo>
                    <a:lnTo>
                      <a:pt x="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40"/>
            <p:cNvGrpSpPr/>
            <p:nvPr/>
          </p:nvGrpSpPr>
          <p:grpSpPr>
            <a:xfrm>
              <a:off x="1683318" y="2240357"/>
              <a:ext cx="63794" cy="54671"/>
              <a:chOff x="3977681" y="3245872"/>
              <a:chExt cx="37783" cy="32380"/>
            </a:xfrm>
          </p:grpSpPr>
          <p:sp>
            <p:nvSpPr>
              <p:cNvPr id="833" name="Google Shape;833;p40"/>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0"/>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40"/>
            <p:cNvGrpSpPr/>
            <p:nvPr/>
          </p:nvGrpSpPr>
          <p:grpSpPr>
            <a:xfrm>
              <a:off x="1789991" y="2268721"/>
              <a:ext cx="53024" cy="45588"/>
              <a:chOff x="4040860" y="3262672"/>
              <a:chExt cx="31405" cy="27001"/>
            </a:xfrm>
          </p:grpSpPr>
          <p:sp>
            <p:nvSpPr>
              <p:cNvPr id="836" name="Google Shape;836;p40"/>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0"/>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40"/>
            <p:cNvGrpSpPr/>
            <p:nvPr/>
          </p:nvGrpSpPr>
          <p:grpSpPr>
            <a:xfrm>
              <a:off x="1756580" y="2214104"/>
              <a:ext cx="53011" cy="45428"/>
              <a:chOff x="4021072" y="3230323"/>
              <a:chExt cx="31397" cy="26906"/>
            </a:xfrm>
          </p:grpSpPr>
          <p:sp>
            <p:nvSpPr>
              <p:cNvPr id="839" name="Google Shape;839;p40"/>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0"/>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40"/>
            <p:cNvGrpSpPr/>
            <p:nvPr/>
          </p:nvGrpSpPr>
          <p:grpSpPr>
            <a:xfrm>
              <a:off x="1723488" y="2310578"/>
              <a:ext cx="53183" cy="45495"/>
              <a:chOff x="4001472" y="3287462"/>
              <a:chExt cx="31499" cy="26945"/>
            </a:xfrm>
          </p:grpSpPr>
          <p:sp>
            <p:nvSpPr>
              <p:cNvPr id="842" name="Google Shape;842;p40"/>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0"/>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0"/>
            <p:cNvGrpSpPr/>
            <p:nvPr/>
          </p:nvGrpSpPr>
          <p:grpSpPr>
            <a:xfrm>
              <a:off x="1902426" y="2283767"/>
              <a:ext cx="259118" cy="186189"/>
              <a:chOff x="4107453" y="3271583"/>
              <a:chExt cx="153470" cy="110275"/>
            </a:xfrm>
          </p:grpSpPr>
          <p:sp>
            <p:nvSpPr>
              <p:cNvPr id="845" name="Google Shape;845;p40"/>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0"/>
              <p:cNvSpPr/>
              <p:nvPr/>
            </p:nvSpPr>
            <p:spPr>
              <a:xfrm>
                <a:off x="4155886" y="3271968"/>
                <a:ext cx="22171" cy="20559"/>
              </a:xfrm>
              <a:custGeom>
                <a:avLst/>
                <a:gdLst/>
                <a:ahLst/>
                <a:cxnLst/>
                <a:rect l="l" t="t" r="r" b="b"/>
                <a:pathLst>
                  <a:path w="2819" h="2614" fill="none" extrusionOk="0">
                    <a:moveTo>
                      <a:pt x="2819" y="2613"/>
                    </a:moveTo>
                    <a:lnTo>
                      <a:pt x="0"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0"/>
              <p:cNvSpPr/>
              <p:nvPr/>
            </p:nvSpPr>
            <p:spPr>
              <a:xfrm>
                <a:off x="4178049" y="3279196"/>
                <a:ext cx="42345" cy="13331"/>
              </a:xfrm>
              <a:custGeom>
                <a:avLst/>
                <a:gdLst/>
                <a:ahLst/>
                <a:cxnLst/>
                <a:rect l="l" t="t" r="r" b="b"/>
                <a:pathLst>
                  <a:path w="5384" h="1695" fill="none" extrusionOk="0">
                    <a:moveTo>
                      <a:pt x="1" y="1694"/>
                    </a:moveTo>
                    <a:lnTo>
                      <a:pt x="5384"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0"/>
              <p:cNvSpPr/>
              <p:nvPr/>
            </p:nvSpPr>
            <p:spPr>
              <a:xfrm>
                <a:off x="4220387" y="3279196"/>
                <a:ext cx="8" cy="71745"/>
              </a:xfrm>
              <a:custGeom>
                <a:avLst/>
                <a:gdLst/>
                <a:ahLst/>
                <a:cxnLst/>
                <a:rect l="l" t="t" r="r" b="b"/>
                <a:pathLst>
                  <a:path w="1" h="9122" fill="none" extrusionOk="0">
                    <a:moveTo>
                      <a:pt x="1" y="0"/>
                    </a:moveTo>
                    <a:lnTo>
                      <a:pt x="1" y="912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40"/>
            <p:cNvGrpSpPr/>
            <p:nvPr/>
          </p:nvGrpSpPr>
          <p:grpSpPr>
            <a:xfrm>
              <a:off x="1952223" y="2262294"/>
              <a:ext cx="53183" cy="45588"/>
              <a:chOff x="4136947" y="3258865"/>
              <a:chExt cx="31499" cy="27001"/>
            </a:xfrm>
          </p:grpSpPr>
          <p:sp>
            <p:nvSpPr>
              <p:cNvPr id="850" name="Google Shape;850;p40"/>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0"/>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40"/>
            <p:cNvGrpSpPr/>
            <p:nvPr/>
          </p:nvGrpSpPr>
          <p:grpSpPr>
            <a:xfrm>
              <a:off x="1864036" y="2275149"/>
              <a:ext cx="53130" cy="45415"/>
              <a:chOff x="4084715" y="3266478"/>
              <a:chExt cx="31468" cy="26898"/>
            </a:xfrm>
          </p:grpSpPr>
          <p:sp>
            <p:nvSpPr>
              <p:cNvPr id="853" name="Google Shape;853;p40"/>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40"/>
            <p:cNvGrpSpPr/>
            <p:nvPr/>
          </p:nvGrpSpPr>
          <p:grpSpPr>
            <a:xfrm>
              <a:off x="1989817" y="2297723"/>
              <a:ext cx="53024" cy="45495"/>
              <a:chOff x="4159213" y="3279849"/>
              <a:chExt cx="31405" cy="26945"/>
            </a:xfrm>
          </p:grpSpPr>
          <p:sp>
            <p:nvSpPr>
              <p:cNvPr id="856" name="Google Shape;856;p40"/>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0"/>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40"/>
            <p:cNvGrpSpPr/>
            <p:nvPr/>
          </p:nvGrpSpPr>
          <p:grpSpPr>
            <a:xfrm>
              <a:off x="2061299" y="2275188"/>
              <a:ext cx="53024" cy="45389"/>
              <a:chOff x="4201550" y="3266502"/>
              <a:chExt cx="31405" cy="26883"/>
            </a:xfrm>
          </p:grpSpPr>
          <p:sp>
            <p:nvSpPr>
              <p:cNvPr id="859" name="Google Shape;859;p40"/>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0"/>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40"/>
            <p:cNvGrpSpPr/>
            <p:nvPr/>
          </p:nvGrpSpPr>
          <p:grpSpPr>
            <a:xfrm>
              <a:off x="2061299" y="2396375"/>
              <a:ext cx="53024" cy="45468"/>
              <a:chOff x="4201550" y="3338278"/>
              <a:chExt cx="31405" cy="26930"/>
            </a:xfrm>
          </p:grpSpPr>
          <p:sp>
            <p:nvSpPr>
              <p:cNvPr id="862" name="Google Shape;862;p40"/>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0"/>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40"/>
            <p:cNvGrpSpPr/>
            <p:nvPr/>
          </p:nvGrpSpPr>
          <p:grpSpPr>
            <a:xfrm>
              <a:off x="2123300" y="2448470"/>
              <a:ext cx="53024" cy="45588"/>
              <a:chOff x="4238272" y="3369132"/>
              <a:chExt cx="31405" cy="27001"/>
            </a:xfrm>
          </p:grpSpPr>
          <p:sp>
            <p:nvSpPr>
              <p:cNvPr id="865" name="Google Shape;865;p40"/>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0"/>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40"/>
            <p:cNvSpPr/>
            <p:nvPr/>
          </p:nvSpPr>
          <p:spPr>
            <a:xfrm>
              <a:off x="1868856" y="2184664"/>
              <a:ext cx="84355" cy="17516"/>
            </a:xfrm>
            <a:custGeom>
              <a:avLst/>
              <a:gdLst/>
              <a:ahLst/>
              <a:cxnLst/>
              <a:rect l="l" t="t" r="r" b="b"/>
              <a:pathLst>
                <a:path w="6352" h="1319" fill="none" extrusionOk="0">
                  <a:moveTo>
                    <a:pt x="1" y="1319"/>
                  </a:moveTo>
                  <a:lnTo>
                    <a:pt x="635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40"/>
            <p:cNvGrpSpPr/>
            <p:nvPr/>
          </p:nvGrpSpPr>
          <p:grpSpPr>
            <a:xfrm>
              <a:off x="1914962" y="2163191"/>
              <a:ext cx="53024" cy="45574"/>
              <a:chOff x="4114878" y="3200169"/>
              <a:chExt cx="31405" cy="26993"/>
            </a:xfrm>
          </p:grpSpPr>
          <p:sp>
            <p:nvSpPr>
              <p:cNvPr id="869" name="Google Shape;869;p40"/>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0"/>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40"/>
            <p:cNvGrpSpPr/>
            <p:nvPr/>
          </p:nvGrpSpPr>
          <p:grpSpPr>
            <a:xfrm>
              <a:off x="1836893" y="2180693"/>
              <a:ext cx="53183" cy="45428"/>
              <a:chOff x="4068639" y="3210535"/>
              <a:chExt cx="31499" cy="26906"/>
            </a:xfrm>
          </p:grpSpPr>
          <p:sp>
            <p:nvSpPr>
              <p:cNvPr id="872" name="Google Shape;872;p40"/>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0"/>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40"/>
            <p:cNvGrpSpPr/>
            <p:nvPr/>
          </p:nvGrpSpPr>
          <p:grpSpPr>
            <a:xfrm>
              <a:off x="1532970" y="1964268"/>
              <a:ext cx="592919" cy="271322"/>
              <a:chOff x="3888633" y="3082351"/>
              <a:chExt cx="351172" cy="160698"/>
            </a:xfrm>
          </p:grpSpPr>
          <p:sp>
            <p:nvSpPr>
              <p:cNvPr id="875" name="Google Shape;875;p40"/>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0"/>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a:off x="3960370" y="3203653"/>
                <a:ext cx="79547" cy="19607"/>
              </a:xfrm>
              <a:custGeom>
                <a:avLst/>
                <a:gdLst/>
                <a:ahLst/>
                <a:cxnLst/>
                <a:rect l="l" t="t" r="r" b="b"/>
                <a:pathLst>
                  <a:path w="10114" h="2493" fill="none" extrusionOk="0">
                    <a:moveTo>
                      <a:pt x="0" y="2493"/>
                    </a:moveTo>
                    <a:lnTo>
                      <a:pt x="10113"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a:off x="4043613" y="3161504"/>
                <a:ext cx="108474" cy="42156"/>
              </a:xfrm>
              <a:custGeom>
                <a:avLst/>
                <a:gdLst/>
                <a:ahLst/>
                <a:cxnLst/>
                <a:rect l="l" t="t" r="r" b="b"/>
                <a:pathLst>
                  <a:path w="13792" h="5360" fill="none" extrusionOk="0">
                    <a:moveTo>
                      <a:pt x="1" y="5360"/>
                    </a:moveTo>
                    <a:lnTo>
                      <a:pt x="1379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0"/>
              <p:cNvSpPr/>
              <p:nvPr/>
            </p:nvSpPr>
            <p:spPr>
              <a:xfrm>
                <a:off x="4152079" y="3082351"/>
                <a:ext cx="17224" cy="82968"/>
              </a:xfrm>
              <a:custGeom>
                <a:avLst/>
                <a:gdLst/>
                <a:ahLst/>
                <a:cxnLst/>
                <a:rect l="l" t="t" r="r" b="b"/>
                <a:pathLst>
                  <a:path w="2190" h="10549" fill="none" extrusionOk="0">
                    <a:moveTo>
                      <a:pt x="0" y="10549"/>
                    </a:moveTo>
                    <a:lnTo>
                      <a:pt x="2190"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0"/>
              <p:cNvSpPr/>
              <p:nvPr/>
            </p:nvSpPr>
            <p:spPr>
              <a:xfrm>
                <a:off x="4169296" y="3082351"/>
                <a:ext cx="25797" cy="63557"/>
              </a:xfrm>
              <a:custGeom>
                <a:avLst/>
                <a:gdLst/>
                <a:ahLst/>
                <a:cxnLst/>
                <a:rect l="l" t="t" r="r" b="b"/>
                <a:pathLst>
                  <a:path w="3280" h="8081" fill="none" extrusionOk="0">
                    <a:moveTo>
                      <a:pt x="1" y="0"/>
                    </a:moveTo>
                    <a:lnTo>
                      <a:pt x="3279" y="808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40"/>
            <p:cNvGrpSpPr/>
            <p:nvPr/>
          </p:nvGrpSpPr>
          <p:grpSpPr>
            <a:xfrm>
              <a:off x="1963630" y="1938240"/>
              <a:ext cx="63794" cy="54631"/>
              <a:chOff x="4143703" y="3066935"/>
              <a:chExt cx="37783" cy="32357"/>
            </a:xfrm>
          </p:grpSpPr>
          <p:sp>
            <p:nvSpPr>
              <p:cNvPr id="882" name="Google Shape;882;p40"/>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0"/>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40"/>
            <p:cNvGrpSpPr/>
            <p:nvPr/>
          </p:nvGrpSpPr>
          <p:grpSpPr>
            <a:xfrm>
              <a:off x="1796245" y="2000082"/>
              <a:ext cx="63794" cy="54790"/>
              <a:chOff x="4044565" y="3103563"/>
              <a:chExt cx="37783" cy="32451"/>
            </a:xfrm>
          </p:grpSpPr>
          <p:sp>
            <p:nvSpPr>
              <p:cNvPr id="885" name="Google Shape;885;p40"/>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0"/>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40"/>
            <p:cNvGrpSpPr/>
            <p:nvPr/>
          </p:nvGrpSpPr>
          <p:grpSpPr>
            <a:xfrm>
              <a:off x="1750471" y="2143046"/>
              <a:ext cx="63780" cy="54631"/>
              <a:chOff x="4017454" y="3188237"/>
              <a:chExt cx="37776" cy="32357"/>
            </a:xfrm>
          </p:grpSpPr>
          <p:sp>
            <p:nvSpPr>
              <p:cNvPr id="888" name="Google Shape;888;p40"/>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0"/>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40"/>
            <p:cNvGrpSpPr/>
            <p:nvPr/>
          </p:nvGrpSpPr>
          <p:grpSpPr>
            <a:xfrm>
              <a:off x="1588544" y="2091164"/>
              <a:ext cx="63794" cy="54631"/>
              <a:chOff x="3921548" y="3157509"/>
              <a:chExt cx="37783" cy="32357"/>
            </a:xfrm>
          </p:grpSpPr>
          <p:sp>
            <p:nvSpPr>
              <p:cNvPr id="891" name="Google Shape;891;p40"/>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0"/>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40"/>
            <p:cNvGrpSpPr/>
            <p:nvPr/>
          </p:nvGrpSpPr>
          <p:grpSpPr>
            <a:xfrm>
              <a:off x="1618104" y="2182526"/>
              <a:ext cx="63794" cy="54671"/>
              <a:chOff x="3939056" y="3211620"/>
              <a:chExt cx="37783" cy="32380"/>
            </a:xfrm>
          </p:grpSpPr>
          <p:sp>
            <p:nvSpPr>
              <p:cNvPr id="894" name="Google Shape;894;p40"/>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0"/>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40"/>
            <p:cNvGrpSpPr/>
            <p:nvPr/>
          </p:nvGrpSpPr>
          <p:grpSpPr>
            <a:xfrm>
              <a:off x="2018567" y="2056479"/>
              <a:ext cx="53024" cy="45468"/>
              <a:chOff x="4176240" y="3136965"/>
              <a:chExt cx="31405" cy="26930"/>
            </a:xfrm>
          </p:grpSpPr>
          <p:sp>
            <p:nvSpPr>
              <p:cNvPr id="897" name="Google Shape;897;p40"/>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0"/>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40"/>
            <p:cNvGrpSpPr/>
            <p:nvPr/>
          </p:nvGrpSpPr>
          <p:grpSpPr>
            <a:xfrm>
              <a:off x="1945809" y="2082865"/>
              <a:ext cx="53183" cy="45588"/>
              <a:chOff x="4133148" y="3152593"/>
              <a:chExt cx="31499" cy="27001"/>
            </a:xfrm>
          </p:grpSpPr>
          <p:sp>
            <p:nvSpPr>
              <p:cNvPr id="900" name="Google Shape;900;p40"/>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0"/>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40"/>
            <p:cNvGrpSpPr/>
            <p:nvPr/>
          </p:nvGrpSpPr>
          <p:grpSpPr>
            <a:xfrm>
              <a:off x="2093913" y="1949382"/>
              <a:ext cx="53183" cy="45415"/>
              <a:chOff x="4220866" y="3073534"/>
              <a:chExt cx="31499" cy="26898"/>
            </a:xfrm>
          </p:grpSpPr>
          <p:sp>
            <p:nvSpPr>
              <p:cNvPr id="903" name="Google Shape;903;p40"/>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0"/>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40"/>
            <p:cNvGrpSpPr/>
            <p:nvPr/>
          </p:nvGrpSpPr>
          <p:grpSpPr>
            <a:xfrm>
              <a:off x="1501007" y="2214104"/>
              <a:ext cx="53183" cy="45428"/>
              <a:chOff x="3869702" y="3230323"/>
              <a:chExt cx="31499" cy="26906"/>
            </a:xfrm>
          </p:grpSpPr>
          <p:sp>
            <p:nvSpPr>
              <p:cNvPr id="906" name="Google Shape;906;p40"/>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0"/>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0"/>
            <p:cNvGrpSpPr/>
            <p:nvPr/>
          </p:nvGrpSpPr>
          <p:grpSpPr>
            <a:xfrm>
              <a:off x="2217118" y="1958000"/>
              <a:ext cx="454775" cy="526735"/>
              <a:chOff x="4293838" y="3078639"/>
              <a:chExt cx="269353" cy="311973"/>
            </a:xfrm>
          </p:grpSpPr>
          <p:sp>
            <p:nvSpPr>
              <p:cNvPr id="909" name="Google Shape;909;p40"/>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0"/>
              <p:cNvSpPr/>
              <p:nvPr/>
            </p:nvSpPr>
            <p:spPr>
              <a:xfrm>
                <a:off x="4306965" y="3099473"/>
                <a:ext cx="62519" cy="69652"/>
              </a:xfrm>
              <a:custGeom>
                <a:avLst/>
                <a:gdLst/>
                <a:ahLst/>
                <a:cxnLst/>
                <a:rect l="l" t="t" r="r" b="b"/>
                <a:pathLst>
                  <a:path w="7949" h="8856" fill="none" extrusionOk="0">
                    <a:moveTo>
                      <a:pt x="1" y="1"/>
                    </a:moveTo>
                    <a:lnTo>
                      <a:pt x="7948" y="8856"/>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0"/>
              <p:cNvSpPr/>
              <p:nvPr/>
            </p:nvSpPr>
            <p:spPr>
              <a:xfrm>
                <a:off x="4369476" y="3169118"/>
                <a:ext cx="26072" cy="98666"/>
              </a:xfrm>
              <a:custGeom>
                <a:avLst/>
                <a:gdLst/>
                <a:ahLst/>
                <a:cxnLst/>
                <a:rect l="l" t="t" r="r" b="b"/>
                <a:pathLst>
                  <a:path w="3315" h="12545" fill="none" extrusionOk="0">
                    <a:moveTo>
                      <a:pt x="0" y="1"/>
                    </a:moveTo>
                    <a:lnTo>
                      <a:pt x="3315" y="1254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0"/>
              <p:cNvSpPr/>
              <p:nvPr/>
            </p:nvSpPr>
            <p:spPr>
              <a:xfrm>
                <a:off x="4399347" y="3078639"/>
                <a:ext cx="60041" cy="110558"/>
              </a:xfrm>
              <a:custGeom>
                <a:avLst/>
                <a:gdLst/>
                <a:ahLst/>
                <a:cxnLst/>
                <a:rect l="l" t="t" r="r" b="b"/>
                <a:pathLst>
                  <a:path w="7634" h="14057" fill="none" extrusionOk="0">
                    <a:moveTo>
                      <a:pt x="7634" y="14057"/>
                    </a:moveTo>
                    <a:lnTo>
                      <a:pt x="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0"/>
              <p:cNvSpPr/>
              <p:nvPr/>
            </p:nvSpPr>
            <p:spPr>
              <a:xfrm>
                <a:off x="4373282" y="3169118"/>
                <a:ext cx="82299" cy="20079"/>
              </a:xfrm>
              <a:custGeom>
                <a:avLst/>
                <a:gdLst/>
                <a:ahLst/>
                <a:cxnLst/>
                <a:rect l="l" t="t" r="r" b="b"/>
                <a:pathLst>
                  <a:path w="10464" h="2553" fill="none" extrusionOk="0">
                    <a:moveTo>
                      <a:pt x="0" y="1"/>
                    </a:moveTo>
                    <a:lnTo>
                      <a:pt x="10464" y="2553"/>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0"/>
              <p:cNvSpPr/>
              <p:nvPr/>
            </p:nvSpPr>
            <p:spPr>
              <a:xfrm>
                <a:off x="4369476" y="3078639"/>
                <a:ext cx="29879" cy="90487"/>
              </a:xfrm>
              <a:custGeom>
                <a:avLst/>
                <a:gdLst/>
                <a:ahLst/>
                <a:cxnLst/>
                <a:rect l="l" t="t" r="r" b="b"/>
                <a:pathLst>
                  <a:path w="3799" h="11505" fill="none" extrusionOk="0">
                    <a:moveTo>
                      <a:pt x="0" y="11505"/>
                    </a:moveTo>
                    <a:lnTo>
                      <a:pt x="3799"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0"/>
              <p:cNvSpPr/>
              <p:nvPr/>
            </p:nvSpPr>
            <p:spPr>
              <a:xfrm>
                <a:off x="4293932" y="3169118"/>
                <a:ext cx="75551" cy="41110"/>
              </a:xfrm>
              <a:custGeom>
                <a:avLst/>
                <a:gdLst/>
                <a:ahLst/>
                <a:cxnLst/>
                <a:rect l="l" t="t" r="r" b="b"/>
                <a:pathLst>
                  <a:path w="9606" h="5227" fill="none" extrusionOk="0">
                    <a:moveTo>
                      <a:pt x="1" y="5226"/>
                    </a:moveTo>
                    <a:lnTo>
                      <a:pt x="9605"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0"/>
              <p:cNvSpPr/>
              <p:nvPr/>
            </p:nvSpPr>
            <p:spPr>
              <a:xfrm>
                <a:off x="4350159" y="3267776"/>
                <a:ext cx="45389" cy="27032"/>
              </a:xfrm>
              <a:custGeom>
                <a:avLst/>
                <a:gdLst/>
                <a:ahLst/>
                <a:cxnLst/>
                <a:rect l="l" t="t" r="r" b="b"/>
                <a:pathLst>
                  <a:path w="5771" h="3437" fill="none" extrusionOk="0">
                    <a:moveTo>
                      <a:pt x="1" y="3436"/>
                    </a:moveTo>
                    <a:lnTo>
                      <a:pt x="577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0"/>
              <p:cNvSpPr/>
              <p:nvPr/>
            </p:nvSpPr>
            <p:spPr>
              <a:xfrm>
                <a:off x="4395540" y="3267776"/>
                <a:ext cx="38830" cy="76031"/>
              </a:xfrm>
              <a:custGeom>
                <a:avLst/>
                <a:gdLst/>
                <a:ahLst/>
                <a:cxnLst/>
                <a:rect l="l" t="t" r="r" b="b"/>
                <a:pathLst>
                  <a:path w="4937" h="9667" fill="none" extrusionOk="0">
                    <a:moveTo>
                      <a:pt x="1" y="1"/>
                    </a:moveTo>
                    <a:lnTo>
                      <a:pt x="4936" y="9666"/>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0"/>
              <p:cNvSpPr/>
              <p:nvPr/>
            </p:nvSpPr>
            <p:spPr>
              <a:xfrm>
                <a:off x="4360439" y="3267776"/>
                <a:ext cx="35109" cy="121978"/>
              </a:xfrm>
              <a:custGeom>
                <a:avLst/>
                <a:gdLst/>
                <a:ahLst/>
                <a:cxnLst/>
                <a:rect l="l" t="t" r="r" b="b"/>
                <a:pathLst>
                  <a:path w="4464" h="15509" fill="none" extrusionOk="0">
                    <a:moveTo>
                      <a:pt x="0" y="15509"/>
                    </a:moveTo>
                    <a:lnTo>
                      <a:pt x="4464"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0"/>
              <p:cNvSpPr/>
              <p:nvPr/>
            </p:nvSpPr>
            <p:spPr>
              <a:xfrm>
                <a:off x="4293932" y="3210220"/>
                <a:ext cx="101616" cy="57564"/>
              </a:xfrm>
              <a:custGeom>
                <a:avLst/>
                <a:gdLst/>
                <a:ahLst/>
                <a:cxnLst/>
                <a:rect l="l" t="t" r="r" b="b"/>
                <a:pathLst>
                  <a:path w="12920" h="7319" fill="none" extrusionOk="0">
                    <a:moveTo>
                      <a:pt x="1" y="0"/>
                    </a:moveTo>
                    <a:lnTo>
                      <a:pt x="12920" y="7319"/>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0"/>
              <p:cNvSpPr/>
              <p:nvPr/>
            </p:nvSpPr>
            <p:spPr>
              <a:xfrm>
                <a:off x="4395540" y="3186436"/>
                <a:ext cx="66420" cy="79735"/>
              </a:xfrm>
              <a:custGeom>
                <a:avLst/>
                <a:gdLst/>
                <a:ahLst/>
                <a:cxnLst/>
                <a:rect l="l" t="t" r="r" b="b"/>
                <a:pathLst>
                  <a:path w="8445" h="10138" fill="none" extrusionOk="0">
                    <a:moveTo>
                      <a:pt x="8444" y="0"/>
                    </a:moveTo>
                    <a:lnTo>
                      <a:pt x="1" y="10137"/>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p:nvPr/>
            </p:nvSpPr>
            <p:spPr>
              <a:xfrm>
                <a:off x="4459380" y="3189669"/>
                <a:ext cx="41873" cy="123402"/>
              </a:xfrm>
              <a:custGeom>
                <a:avLst/>
                <a:gdLst/>
                <a:ahLst/>
                <a:cxnLst/>
                <a:rect l="l" t="t" r="r" b="b"/>
                <a:pathLst>
                  <a:path w="5324" h="15690" fill="none" extrusionOk="0">
                    <a:moveTo>
                      <a:pt x="1" y="0"/>
                    </a:moveTo>
                    <a:lnTo>
                      <a:pt x="5323" y="1569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0"/>
              <p:cNvSpPr/>
              <p:nvPr/>
            </p:nvSpPr>
            <p:spPr>
              <a:xfrm>
                <a:off x="4395540" y="3267776"/>
                <a:ext cx="105713" cy="45295"/>
              </a:xfrm>
              <a:custGeom>
                <a:avLst/>
                <a:gdLst/>
                <a:ahLst/>
                <a:cxnLst/>
                <a:rect l="l" t="t" r="r" b="b"/>
                <a:pathLst>
                  <a:path w="13441" h="5759" fill="none" extrusionOk="0">
                    <a:moveTo>
                      <a:pt x="1" y="1"/>
                    </a:moveTo>
                    <a:lnTo>
                      <a:pt x="13440" y="5759"/>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0"/>
              <p:cNvSpPr/>
              <p:nvPr/>
            </p:nvSpPr>
            <p:spPr>
              <a:xfrm>
                <a:off x="4501246" y="3223252"/>
                <a:ext cx="46435" cy="89818"/>
              </a:xfrm>
              <a:custGeom>
                <a:avLst/>
                <a:gdLst/>
                <a:ahLst/>
                <a:cxnLst/>
                <a:rect l="l" t="t" r="r" b="b"/>
                <a:pathLst>
                  <a:path w="5904" h="11420" fill="none" extrusionOk="0">
                    <a:moveTo>
                      <a:pt x="0" y="11420"/>
                    </a:moveTo>
                    <a:lnTo>
                      <a:pt x="5904"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0"/>
              <p:cNvSpPr/>
              <p:nvPr/>
            </p:nvSpPr>
            <p:spPr>
              <a:xfrm>
                <a:off x="4459671" y="3104231"/>
                <a:ext cx="58421" cy="84966"/>
              </a:xfrm>
              <a:custGeom>
                <a:avLst/>
                <a:gdLst/>
                <a:ahLst/>
                <a:cxnLst/>
                <a:rect l="l" t="t" r="r" b="b"/>
                <a:pathLst>
                  <a:path w="7428" h="10803" fill="none" extrusionOk="0">
                    <a:moveTo>
                      <a:pt x="0" y="10803"/>
                    </a:moveTo>
                    <a:lnTo>
                      <a:pt x="7428"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4459671" y="3189189"/>
                <a:ext cx="86586" cy="36737"/>
              </a:xfrm>
              <a:custGeom>
                <a:avLst/>
                <a:gdLst/>
                <a:ahLst/>
                <a:cxnLst/>
                <a:rect l="l" t="t" r="r" b="b"/>
                <a:pathLst>
                  <a:path w="11009" h="4671" fill="none" extrusionOk="0">
                    <a:moveTo>
                      <a:pt x="0" y="1"/>
                    </a:moveTo>
                    <a:lnTo>
                      <a:pt x="11008" y="467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0"/>
            <p:cNvGrpSpPr/>
            <p:nvPr/>
          </p:nvGrpSpPr>
          <p:grpSpPr>
            <a:xfrm>
              <a:off x="2629639" y="2402762"/>
              <a:ext cx="63780" cy="54671"/>
              <a:chOff x="4538164" y="3342061"/>
              <a:chExt cx="37776" cy="32380"/>
            </a:xfrm>
          </p:grpSpPr>
          <p:sp>
            <p:nvSpPr>
              <p:cNvPr id="927" name="Google Shape;927;p40"/>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40"/>
            <p:cNvGrpSpPr/>
            <p:nvPr/>
          </p:nvGrpSpPr>
          <p:grpSpPr>
            <a:xfrm>
              <a:off x="2179206" y="2154028"/>
              <a:ext cx="63794" cy="54737"/>
              <a:chOff x="4271383" y="3194742"/>
              <a:chExt cx="37783" cy="32420"/>
            </a:xfrm>
          </p:grpSpPr>
          <p:sp>
            <p:nvSpPr>
              <p:cNvPr id="930" name="Google Shape;930;p40"/>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40"/>
            <p:cNvGrpSpPr/>
            <p:nvPr/>
          </p:nvGrpSpPr>
          <p:grpSpPr>
            <a:xfrm>
              <a:off x="2201210" y="1967149"/>
              <a:ext cx="63794" cy="54631"/>
              <a:chOff x="4284416" y="3084058"/>
              <a:chExt cx="37783" cy="32357"/>
            </a:xfrm>
          </p:grpSpPr>
          <p:sp>
            <p:nvSpPr>
              <p:cNvPr id="933" name="Google Shape;933;p40"/>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40"/>
            <p:cNvGrpSpPr/>
            <p:nvPr/>
          </p:nvGrpSpPr>
          <p:grpSpPr>
            <a:xfrm>
              <a:off x="2529234" y="2327628"/>
              <a:ext cx="63780" cy="54790"/>
              <a:chOff x="4478697" y="3297561"/>
              <a:chExt cx="37776" cy="32451"/>
            </a:xfrm>
          </p:grpSpPr>
          <p:sp>
            <p:nvSpPr>
              <p:cNvPr id="936" name="Google Shape;936;p40"/>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40"/>
            <p:cNvGrpSpPr/>
            <p:nvPr/>
          </p:nvGrpSpPr>
          <p:grpSpPr>
            <a:xfrm>
              <a:off x="2416307" y="2385287"/>
              <a:ext cx="63780" cy="54790"/>
              <a:chOff x="4411813" y="3331711"/>
              <a:chExt cx="37776" cy="32451"/>
            </a:xfrm>
          </p:grpSpPr>
          <p:sp>
            <p:nvSpPr>
              <p:cNvPr id="939" name="Google Shape;939;p40"/>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40"/>
            <p:cNvGrpSpPr/>
            <p:nvPr/>
          </p:nvGrpSpPr>
          <p:grpSpPr>
            <a:xfrm>
              <a:off x="2291655" y="2458695"/>
              <a:ext cx="63780" cy="54631"/>
              <a:chOff x="4337984" y="3375188"/>
              <a:chExt cx="37776" cy="32357"/>
            </a:xfrm>
          </p:grpSpPr>
          <p:sp>
            <p:nvSpPr>
              <p:cNvPr id="942" name="Google Shape;942;p40"/>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40"/>
            <p:cNvGrpSpPr/>
            <p:nvPr/>
          </p:nvGrpSpPr>
          <p:grpSpPr>
            <a:xfrm>
              <a:off x="2556536" y="1978078"/>
              <a:ext cx="63953" cy="54790"/>
              <a:chOff x="4494867" y="3090530"/>
              <a:chExt cx="37878" cy="32451"/>
            </a:xfrm>
          </p:grpSpPr>
          <p:sp>
            <p:nvSpPr>
              <p:cNvPr id="945" name="Google Shape;945;p40"/>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40"/>
            <p:cNvGrpSpPr/>
            <p:nvPr/>
          </p:nvGrpSpPr>
          <p:grpSpPr>
            <a:xfrm>
              <a:off x="2607622" y="2176032"/>
              <a:ext cx="63794" cy="54737"/>
              <a:chOff x="4525124" y="3207774"/>
              <a:chExt cx="37783" cy="32420"/>
            </a:xfrm>
          </p:grpSpPr>
          <p:sp>
            <p:nvSpPr>
              <p:cNvPr id="948" name="Google Shape;948;p40"/>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0"/>
            <p:cNvGrpSpPr/>
            <p:nvPr/>
          </p:nvGrpSpPr>
          <p:grpSpPr>
            <a:xfrm>
              <a:off x="2464816" y="2123194"/>
              <a:ext cx="53183" cy="45415"/>
              <a:chOff x="4440544" y="3176479"/>
              <a:chExt cx="31499" cy="26898"/>
            </a:xfrm>
          </p:grpSpPr>
          <p:sp>
            <p:nvSpPr>
              <p:cNvPr id="951" name="Google Shape;951;p40"/>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40"/>
            <p:cNvGrpSpPr/>
            <p:nvPr/>
          </p:nvGrpSpPr>
          <p:grpSpPr>
            <a:xfrm>
              <a:off x="2312862" y="2089292"/>
              <a:ext cx="53024" cy="45588"/>
              <a:chOff x="4350545" y="3156400"/>
              <a:chExt cx="31405" cy="27001"/>
            </a:xfrm>
          </p:grpSpPr>
          <p:sp>
            <p:nvSpPr>
              <p:cNvPr id="954" name="Google Shape;954;p40"/>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40"/>
            <p:cNvGrpSpPr/>
            <p:nvPr/>
          </p:nvGrpSpPr>
          <p:grpSpPr>
            <a:xfrm>
              <a:off x="2357028" y="2255867"/>
              <a:ext cx="53024" cy="45588"/>
              <a:chOff x="4376703" y="3255058"/>
              <a:chExt cx="31405" cy="27001"/>
            </a:xfrm>
          </p:grpSpPr>
          <p:sp>
            <p:nvSpPr>
              <p:cNvPr id="957" name="Google Shape;957;p40"/>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40"/>
            <p:cNvGrpSpPr/>
            <p:nvPr/>
          </p:nvGrpSpPr>
          <p:grpSpPr>
            <a:xfrm>
              <a:off x="2280407" y="2304151"/>
              <a:ext cx="53024" cy="45495"/>
              <a:chOff x="4331322" y="3283656"/>
              <a:chExt cx="31405" cy="26945"/>
            </a:xfrm>
          </p:grpSpPr>
          <p:sp>
            <p:nvSpPr>
              <p:cNvPr id="960" name="Google Shape;960;p40"/>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40"/>
            <p:cNvGrpSpPr/>
            <p:nvPr/>
          </p:nvGrpSpPr>
          <p:grpSpPr>
            <a:xfrm>
              <a:off x="2363456" y="1936461"/>
              <a:ext cx="53024" cy="45481"/>
              <a:chOff x="4380510" y="3065882"/>
              <a:chExt cx="31405" cy="26938"/>
            </a:xfrm>
          </p:grpSpPr>
          <p:sp>
            <p:nvSpPr>
              <p:cNvPr id="963" name="Google Shape;963;p40"/>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40"/>
            <p:cNvSpPr/>
            <p:nvPr/>
          </p:nvSpPr>
          <p:spPr>
            <a:xfrm>
              <a:off x="3267840" y="3092899"/>
              <a:ext cx="13" cy="13"/>
            </a:xfrm>
            <a:custGeom>
              <a:avLst/>
              <a:gdLst/>
              <a:ahLst/>
              <a:cxnLst/>
              <a:rect l="l" t="t" r="r" b="b"/>
              <a:pathLst>
                <a:path w="1" h="1" fill="none" extrusionOk="0">
                  <a:moveTo>
                    <a:pt x="0" y="0"/>
                  </a:moveTo>
                  <a:close/>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40"/>
            <p:cNvGrpSpPr/>
            <p:nvPr/>
          </p:nvGrpSpPr>
          <p:grpSpPr>
            <a:xfrm>
              <a:off x="2698863" y="2169074"/>
              <a:ext cx="2101776" cy="1722839"/>
              <a:chOff x="4579164" y="3203653"/>
              <a:chExt cx="1244833" cy="1020397"/>
            </a:xfrm>
          </p:grpSpPr>
          <p:sp>
            <p:nvSpPr>
              <p:cNvPr id="967" name="Google Shape;967;p40"/>
              <p:cNvSpPr/>
              <p:nvPr/>
            </p:nvSpPr>
            <p:spPr>
              <a:xfrm>
                <a:off x="5490144" y="3482892"/>
                <a:ext cx="58995" cy="4955"/>
              </a:xfrm>
              <a:custGeom>
                <a:avLst/>
                <a:gdLst/>
                <a:ahLst/>
                <a:cxnLst/>
                <a:rect l="l" t="t" r="r" b="b"/>
                <a:pathLst>
                  <a:path w="7501" h="630" fill="none" extrusionOk="0">
                    <a:moveTo>
                      <a:pt x="0" y="630"/>
                    </a:moveTo>
                    <a:lnTo>
                      <a:pt x="7500"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490616" y="3482892"/>
                <a:ext cx="66137" cy="77360"/>
              </a:xfrm>
              <a:custGeom>
                <a:avLst/>
                <a:gdLst/>
                <a:ahLst/>
                <a:cxnLst/>
                <a:rect l="l" t="t" r="r" b="b"/>
                <a:pathLst>
                  <a:path w="8409" h="9836" fill="none" extrusionOk="0">
                    <a:moveTo>
                      <a:pt x="1" y="1"/>
                    </a:moveTo>
                    <a:lnTo>
                      <a:pt x="8408" y="983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40"/>
              <p:cNvGrpSpPr/>
              <p:nvPr/>
            </p:nvGrpSpPr>
            <p:grpSpPr>
              <a:xfrm>
                <a:off x="4579164" y="3203653"/>
                <a:ext cx="1244833" cy="1020397"/>
                <a:chOff x="4579164" y="3203653"/>
                <a:chExt cx="1244833" cy="1020397"/>
              </a:xfrm>
            </p:grpSpPr>
            <p:sp>
              <p:nvSpPr>
                <p:cNvPr id="970" name="Google Shape;970;p40"/>
                <p:cNvSpPr/>
                <p:nvPr/>
              </p:nvSpPr>
              <p:spPr>
                <a:xfrm>
                  <a:off x="4787909" y="3833395"/>
                  <a:ext cx="69267" cy="22266"/>
                </a:xfrm>
                <a:custGeom>
                  <a:avLst/>
                  <a:gdLst/>
                  <a:ahLst/>
                  <a:cxnLst/>
                  <a:rect l="l" t="t" r="r" b="b"/>
                  <a:pathLst>
                    <a:path w="8807" h="2831" fill="none" extrusionOk="0">
                      <a:moveTo>
                        <a:pt x="8806" y="0"/>
                      </a:moveTo>
                      <a:lnTo>
                        <a:pt x="0" y="283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4857263" y="3819695"/>
                  <a:ext cx="69936" cy="14181"/>
                </a:xfrm>
                <a:custGeom>
                  <a:avLst/>
                  <a:gdLst/>
                  <a:ahLst/>
                  <a:cxnLst/>
                  <a:rect l="l" t="t" r="r" b="b"/>
                  <a:pathLst>
                    <a:path w="8892" h="1803" fill="none" extrusionOk="0">
                      <a:moveTo>
                        <a:pt x="1" y="1803"/>
                      </a:moveTo>
                      <a:lnTo>
                        <a:pt x="8892"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40"/>
                <p:cNvGrpSpPr/>
                <p:nvPr/>
              </p:nvGrpSpPr>
              <p:grpSpPr>
                <a:xfrm>
                  <a:off x="4579164" y="3203653"/>
                  <a:ext cx="1244833" cy="1020397"/>
                  <a:chOff x="4579164" y="3203653"/>
                  <a:chExt cx="1244833" cy="1020397"/>
                </a:xfrm>
              </p:grpSpPr>
              <p:sp>
                <p:nvSpPr>
                  <p:cNvPr id="973" name="Google Shape;973;p40"/>
                  <p:cNvSpPr/>
                  <p:nvPr/>
                </p:nvSpPr>
                <p:spPr>
                  <a:xfrm>
                    <a:off x="4930329" y="3363965"/>
                    <a:ext cx="23894" cy="102764"/>
                  </a:xfrm>
                  <a:custGeom>
                    <a:avLst/>
                    <a:gdLst/>
                    <a:ahLst/>
                    <a:cxnLst/>
                    <a:rect l="l" t="t" r="r" b="b"/>
                    <a:pathLst>
                      <a:path w="3038" h="13066" fill="none" extrusionOk="0">
                        <a:moveTo>
                          <a:pt x="3037" y="13065"/>
                        </a:moveTo>
                        <a:lnTo>
                          <a:pt x="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4849846" y="3385948"/>
                    <a:ext cx="104085" cy="79256"/>
                  </a:xfrm>
                  <a:custGeom>
                    <a:avLst/>
                    <a:gdLst/>
                    <a:ahLst/>
                    <a:cxnLst/>
                    <a:rect l="l" t="t" r="r" b="b"/>
                    <a:pathLst>
                      <a:path w="13234" h="10077" fill="none" extrusionOk="0">
                        <a:moveTo>
                          <a:pt x="0" y="0"/>
                        </a:moveTo>
                        <a:lnTo>
                          <a:pt x="13234" y="10077"/>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4849650" y="3306598"/>
                    <a:ext cx="45869" cy="79358"/>
                  </a:xfrm>
                  <a:custGeom>
                    <a:avLst/>
                    <a:gdLst/>
                    <a:ahLst/>
                    <a:cxnLst/>
                    <a:rect l="l" t="t" r="r" b="b"/>
                    <a:pathLst>
                      <a:path w="5832" h="10090" fill="none" extrusionOk="0">
                        <a:moveTo>
                          <a:pt x="5831" y="0"/>
                        </a:moveTo>
                        <a:lnTo>
                          <a:pt x="1" y="10089"/>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4849650" y="3361299"/>
                    <a:ext cx="84305" cy="24657"/>
                  </a:xfrm>
                  <a:custGeom>
                    <a:avLst/>
                    <a:gdLst/>
                    <a:ahLst/>
                    <a:cxnLst/>
                    <a:rect l="l" t="t" r="r" b="b"/>
                    <a:pathLst>
                      <a:path w="10719" h="3135" fill="none" extrusionOk="0">
                        <a:moveTo>
                          <a:pt x="1" y="3134"/>
                        </a:moveTo>
                        <a:lnTo>
                          <a:pt x="10719"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4789616" y="3306598"/>
                    <a:ext cx="19702" cy="54709"/>
                  </a:xfrm>
                  <a:custGeom>
                    <a:avLst/>
                    <a:gdLst/>
                    <a:ahLst/>
                    <a:cxnLst/>
                    <a:rect l="l" t="t" r="r" b="b"/>
                    <a:pathLst>
                      <a:path w="2505" h="6956" fill="none" extrusionOk="0">
                        <a:moveTo>
                          <a:pt x="2505" y="6956"/>
                        </a:moveTo>
                        <a:lnTo>
                          <a:pt x="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4738242" y="3357500"/>
                    <a:ext cx="74883" cy="10280"/>
                  </a:xfrm>
                  <a:custGeom>
                    <a:avLst/>
                    <a:gdLst/>
                    <a:ahLst/>
                    <a:cxnLst/>
                    <a:rect l="l" t="t" r="r" b="b"/>
                    <a:pathLst>
                      <a:path w="9521" h="1307" fill="none" extrusionOk="0">
                        <a:moveTo>
                          <a:pt x="1" y="1307"/>
                        </a:moveTo>
                        <a:lnTo>
                          <a:pt x="952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4710274" y="3357500"/>
                    <a:ext cx="99044" cy="63557"/>
                  </a:xfrm>
                  <a:custGeom>
                    <a:avLst/>
                    <a:gdLst/>
                    <a:ahLst/>
                    <a:cxnLst/>
                    <a:rect l="l" t="t" r="r" b="b"/>
                    <a:pathLst>
                      <a:path w="12593" h="8081" fill="none" extrusionOk="0">
                        <a:moveTo>
                          <a:pt x="0" y="8081"/>
                        </a:moveTo>
                        <a:lnTo>
                          <a:pt x="12593"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4809310" y="3306598"/>
                    <a:ext cx="87443" cy="50910"/>
                  </a:xfrm>
                  <a:custGeom>
                    <a:avLst/>
                    <a:gdLst/>
                    <a:ahLst/>
                    <a:cxnLst/>
                    <a:rect l="l" t="t" r="r" b="b"/>
                    <a:pathLst>
                      <a:path w="11118" h="6473" fill="none" extrusionOk="0">
                        <a:moveTo>
                          <a:pt x="1" y="6472"/>
                        </a:moveTo>
                        <a:lnTo>
                          <a:pt x="11118"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40"/>
                  <p:cNvGrpSpPr/>
                  <p:nvPr/>
                </p:nvGrpSpPr>
                <p:grpSpPr>
                  <a:xfrm>
                    <a:off x="4579164" y="3203653"/>
                    <a:ext cx="1244833" cy="1020397"/>
                    <a:chOff x="4579164" y="3203653"/>
                    <a:chExt cx="1244833" cy="1020397"/>
                  </a:xfrm>
                </p:grpSpPr>
                <p:sp>
                  <p:nvSpPr>
                    <p:cNvPr id="982" name="Google Shape;982;p40"/>
                    <p:cNvSpPr/>
                    <p:nvPr/>
                  </p:nvSpPr>
                  <p:spPr>
                    <a:xfrm>
                      <a:off x="4617986" y="3614284"/>
                      <a:ext cx="53002" cy="21031"/>
                    </a:xfrm>
                    <a:custGeom>
                      <a:avLst/>
                      <a:gdLst/>
                      <a:ahLst/>
                      <a:cxnLst/>
                      <a:rect l="l" t="t" r="r" b="b"/>
                      <a:pathLst>
                        <a:path w="6739" h="2674" fill="none" extrusionOk="0">
                          <a:moveTo>
                            <a:pt x="0" y="0"/>
                          </a:moveTo>
                          <a:lnTo>
                            <a:pt x="6738" y="2674"/>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4624545" y="3589069"/>
                      <a:ext cx="43682" cy="63180"/>
                    </a:xfrm>
                    <a:custGeom>
                      <a:avLst/>
                      <a:gdLst/>
                      <a:ahLst/>
                      <a:cxnLst/>
                      <a:rect l="l" t="t" r="r" b="b"/>
                      <a:pathLst>
                        <a:path w="5554" h="8033" fill="none" extrusionOk="0">
                          <a:moveTo>
                            <a:pt x="1" y="8033"/>
                          </a:moveTo>
                          <a:lnTo>
                            <a:pt x="5553"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4668220" y="3517907"/>
                      <a:ext cx="112178" cy="71170"/>
                    </a:xfrm>
                    <a:custGeom>
                      <a:avLst/>
                      <a:gdLst/>
                      <a:ahLst/>
                      <a:cxnLst/>
                      <a:rect l="l" t="t" r="r" b="b"/>
                      <a:pathLst>
                        <a:path w="14263" h="9049" fill="none" extrusionOk="0">
                          <a:moveTo>
                            <a:pt x="0" y="9049"/>
                          </a:moveTo>
                          <a:lnTo>
                            <a:pt x="14262"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4706562" y="3516766"/>
                      <a:ext cx="77455" cy="79924"/>
                    </a:xfrm>
                    <a:custGeom>
                      <a:avLst/>
                      <a:gdLst/>
                      <a:ahLst/>
                      <a:cxnLst/>
                      <a:rect l="l" t="t" r="r" b="b"/>
                      <a:pathLst>
                        <a:path w="9848" h="10162" fill="none" extrusionOk="0">
                          <a:moveTo>
                            <a:pt x="0" y="10161"/>
                          </a:moveTo>
                          <a:lnTo>
                            <a:pt x="9847"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4763646" y="3516766"/>
                      <a:ext cx="20370" cy="52806"/>
                    </a:xfrm>
                    <a:custGeom>
                      <a:avLst/>
                      <a:gdLst/>
                      <a:ahLst/>
                      <a:cxnLst/>
                      <a:rect l="l" t="t" r="r" b="b"/>
                      <a:pathLst>
                        <a:path w="2590" h="6714" fill="none" extrusionOk="0">
                          <a:moveTo>
                            <a:pt x="0" y="6714"/>
                          </a:moveTo>
                          <a:lnTo>
                            <a:pt x="2589"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4783151" y="3520565"/>
                      <a:ext cx="45861" cy="97432"/>
                    </a:xfrm>
                    <a:custGeom>
                      <a:avLst/>
                      <a:gdLst/>
                      <a:ahLst/>
                      <a:cxnLst/>
                      <a:rect l="l" t="t" r="r" b="b"/>
                      <a:pathLst>
                        <a:path w="5831" h="12388" fill="none" extrusionOk="0">
                          <a:moveTo>
                            <a:pt x="5831" y="12388"/>
                          </a:moveTo>
                          <a:lnTo>
                            <a:pt x="0"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4738242" y="3483175"/>
                      <a:ext cx="44917" cy="37398"/>
                    </a:xfrm>
                    <a:custGeom>
                      <a:avLst/>
                      <a:gdLst/>
                      <a:ahLst/>
                      <a:cxnLst/>
                      <a:rect l="l" t="t" r="r" b="b"/>
                      <a:pathLst>
                        <a:path w="5711" h="4755" fill="none" extrusionOk="0">
                          <a:moveTo>
                            <a:pt x="1" y="1"/>
                          </a:moveTo>
                          <a:lnTo>
                            <a:pt x="5710" y="475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4704941" y="3501823"/>
                      <a:ext cx="78217" cy="18750"/>
                    </a:xfrm>
                    <a:custGeom>
                      <a:avLst/>
                      <a:gdLst/>
                      <a:ahLst/>
                      <a:cxnLst/>
                      <a:rect l="l" t="t" r="r" b="b"/>
                      <a:pathLst>
                        <a:path w="9945" h="2384" fill="none" extrusionOk="0">
                          <a:moveTo>
                            <a:pt x="1" y="1"/>
                          </a:moveTo>
                          <a:lnTo>
                            <a:pt x="9944" y="2384"/>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4668220" y="3520565"/>
                      <a:ext cx="115796" cy="19324"/>
                    </a:xfrm>
                    <a:custGeom>
                      <a:avLst/>
                      <a:gdLst/>
                      <a:ahLst/>
                      <a:cxnLst/>
                      <a:rect l="l" t="t" r="r" b="b"/>
                      <a:pathLst>
                        <a:path w="14723" h="2457" fill="none" extrusionOk="0">
                          <a:moveTo>
                            <a:pt x="0" y="2457"/>
                          </a:moveTo>
                          <a:lnTo>
                            <a:pt x="14722"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4813117" y="3462915"/>
                      <a:ext cx="40347" cy="51193"/>
                    </a:xfrm>
                    <a:custGeom>
                      <a:avLst/>
                      <a:gdLst/>
                      <a:ahLst/>
                      <a:cxnLst/>
                      <a:rect l="l" t="t" r="r" b="b"/>
                      <a:pathLst>
                        <a:path w="5130" h="6509" fill="none" extrusionOk="0">
                          <a:moveTo>
                            <a:pt x="5130" y="6508"/>
                          </a:moveTo>
                          <a:lnTo>
                            <a:pt x="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4787807" y="3462915"/>
                      <a:ext cx="25317" cy="55000"/>
                    </a:xfrm>
                    <a:custGeom>
                      <a:avLst/>
                      <a:gdLst/>
                      <a:ahLst/>
                      <a:cxnLst/>
                      <a:rect l="l" t="t" r="r" b="b"/>
                      <a:pathLst>
                        <a:path w="3219" h="6993" fill="none" extrusionOk="0">
                          <a:moveTo>
                            <a:pt x="1" y="6992"/>
                          </a:moveTo>
                          <a:lnTo>
                            <a:pt x="3219"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4781342" y="3514100"/>
                      <a:ext cx="72311" cy="6953"/>
                    </a:xfrm>
                    <a:custGeom>
                      <a:avLst/>
                      <a:gdLst/>
                      <a:ahLst/>
                      <a:cxnLst/>
                      <a:rect l="l" t="t" r="r" b="b"/>
                      <a:pathLst>
                        <a:path w="9194" h="884" fill="none" extrusionOk="0">
                          <a:moveTo>
                            <a:pt x="0" y="883"/>
                          </a:moveTo>
                          <a:lnTo>
                            <a:pt x="9194"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4853645" y="3514100"/>
                      <a:ext cx="26175" cy="59184"/>
                    </a:xfrm>
                    <a:custGeom>
                      <a:avLst/>
                      <a:gdLst/>
                      <a:ahLst/>
                      <a:cxnLst/>
                      <a:rect l="l" t="t" r="r" b="b"/>
                      <a:pathLst>
                        <a:path w="3328" h="7525" fill="none" extrusionOk="0">
                          <a:moveTo>
                            <a:pt x="1" y="0"/>
                          </a:moveTo>
                          <a:lnTo>
                            <a:pt x="3328" y="752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4827392" y="3514100"/>
                      <a:ext cx="26261" cy="100381"/>
                    </a:xfrm>
                    <a:custGeom>
                      <a:avLst/>
                      <a:gdLst/>
                      <a:ahLst/>
                      <a:cxnLst/>
                      <a:rect l="l" t="t" r="r" b="b"/>
                      <a:pathLst>
                        <a:path w="3339" h="12763" fill="none" extrusionOk="0">
                          <a:moveTo>
                            <a:pt x="3339" y="0"/>
                          </a:moveTo>
                          <a:lnTo>
                            <a:pt x="0" y="1276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40"/>
                    <p:cNvGrpSpPr/>
                    <p:nvPr/>
                  </p:nvGrpSpPr>
                  <p:grpSpPr>
                    <a:xfrm>
                      <a:off x="4579164" y="3203653"/>
                      <a:ext cx="1244833" cy="1020397"/>
                      <a:chOff x="4579164" y="3203653"/>
                      <a:chExt cx="1244833" cy="1020397"/>
                    </a:xfrm>
                  </p:grpSpPr>
                  <p:sp>
                    <p:nvSpPr>
                      <p:cNvPr id="997" name="Google Shape;997;p40"/>
                      <p:cNvSpPr/>
                      <p:nvPr/>
                    </p:nvSpPr>
                    <p:spPr>
                      <a:xfrm>
                        <a:off x="4879812" y="3466721"/>
                        <a:ext cx="74411" cy="106563"/>
                      </a:xfrm>
                      <a:custGeom>
                        <a:avLst/>
                        <a:gdLst/>
                        <a:ahLst/>
                        <a:cxnLst/>
                        <a:rect l="l" t="t" r="r" b="b"/>
                        <a:pathLst>
                          <a:path w="9461" h="13549" fill="none" extrusionOk="0">
                            <a:moveTo>
                              <a:pt x="1" y="13549"/>
                            </a:moveTo>
                            <a:lnTo>
                              <a:pt x="9460"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4954215" y="3408017"/>
                        <a:ext cx="105989" cy="58712"/>
                      </a:xfrm>
                      <a:custGeom>
                        <a:avLst/>
                        <a:gdLst/>
                        <a:ahLst/>
                        <a:cxnLst/>
                        <a:rect l="l" t="t" r="r" b="b"/>
                        <a:pathLst>
                          <a:path w="13476" h="7465" fill="none" extrusionOk="0">
                            <a:moveTo>
                              <a:pt x="0" y="7464"/>
                            </a:moveTo>
                            <a:lnTo>
                              <a:pt x="13476"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4953924" y="3465195"/>
                        <a:ext cx="119792" cy="54811"/>
                      </a:xfrm>
                      <a:custGeom>
                        <a:avLst/>
                        <a:gdLst/>
                        <a:ahLst/>
                        <a:cxnLst/>
                        <a:rect l="l" t="t" r="r" b="b"/>
                        <a:pathLst>
                          <a:path w="15231" h="6969" fill="none" extrusionOk="0">
                            <a:moveTo>
                              <a:pt x="1" y="1"/>
                            </a:moveTo>
                            <a:lnTo>
                              <a:pt x="15231" y="6968"/>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073708" y="3521045"/>
                        <a:ext cx="26938" cy="71839"/>
                      </a:xfrm>
                      <a:custGeom>
                        <a:avLst/>
                        <a:gdLst/>
                        <a:ahLst/>
                        <a:cxnLst/>
                        <a:rect l="l" t="t" r="r" b="b"/>
                        <a:pathLst>
                          <a:path w="3425" h="9134" fill="none" extrusionOk="0">
                            <a:moveTo>
                              <a:pt x="1" y="0"/>
                            </a:moveTo>
                            <a:lnTo>
                              <a:pt x="3424" y="9133"/>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5100637" y="3586309"/>
                        <a:ext cx="26741" cy="81167"/>
                      </a:xfrm>
                      <a:custGeom>
                        <a:avLst/>
                        <a:gdLst/>
                        <a:ahLst/>
                        <a:cxnLst/>
                        <a:rect l="l" t="t" r="r" b="b"/>
                        <a:pathLst>
                          <a:path w="3400" h="10320" fill="none" extrusionOk="0">
                            <a:moveTo>
                              <a:pt x="3399" y="10319"/>
                            </a:moveTo>
                            <a:lnTo>
                              <a:pt x="0"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5100637" y="3507533"/>
                        <a:ext cx="99618" cy="78784"/>
                      </a:xfrm>
                      <a:custGeom>
                        <a:avLst/>
                        <a:gdLst/>
                        <a:ahLst/>
                        <a:cxnLst/>
                        <a:rect l="l" t="t" r="r" b="b"/>
                        <a:pathLst>
                          <a:path w="12666" h="10017" fill="none" extrusionOk="0">
                            <a:moveTo>
                              <a:pt x="0" y="10017"/>
                            </a:moveTo>
                            <a:lnTo>
                              <a:pt x="12665"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5200248" y="3501068"/>
                        <a:ext cx="156514" cy="6473"/>
                      </a:xfrm>
                      <a:custGeom>
                        <a:avLst/>
                        <a:gdLst/>
                        <a:ahLst/>
                        <a:cxnLst/>
                        <a:rect l="l" t="t" r="r" b="b"/>
                        <a:pathLst>
                          <a:path w="19900" h="823" fill="none" extrusionOk="0">
                            <a:moveTo>
                              <a:pt x="0" y="823"/>
                            </a:moveTo>
                            <a:lnTo>
                              <a:pt x="19900"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5127371" y="3507533"/>
                        <a:ext cx="72885" cy="155853"/>
                      </a:xfrm>
                      <a:custGeom>
                        <a:avLst/>
                        <a:gdLst/>
                        <a:ahLst/>
                        <a:cxnLst/>
                        <a:rect l="l" t="t" r="r" b="b"/>
                        <a:pathLst>
                          <a:path w="9267" h="19816" fill="none" extrusionOk="0">
                            <a:moveTo>
                              <a:pt x="9266" y="1"/>
                            </a:moveTo>
                            <a:lnTo>
                              <a:pt x="0" y="1981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5352947" y="3384139"/>
                        <a:ext cx="126265" cy="117692"/>
                      </a:xfrm>
                      <a:custGeom>
                        <a:avLst/>
                        <a:gdLst/>
                        <a:ahLst/>
                        <a:cxnLst/>
                        <a:rect l="l" t="t" r="r" b="b"/>
                        <a:pathLst>
                          <a:path w="16054" h="14964" fill="none" extrusionOk="0">
                            <a:moveTo>
                              <a:pt x="1" y="14964"/>
                            </a:moveTo>
                            <a:lnTo>
                              <a:pt x="16053"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5356753" y="3246375"/>
                        <a:ext cx="61567" cy="254700"/>
                      </a:xfrm>
                      <a:custGeom>
                        <a:avLst/>
                        <a:gdLst/>
                        <a:ahLst/>
                        <a:cxnLst/>
                        <a:rect l="l" t="t" r="r" b="b"/>
                        <a:pathLst>
                          <a:path w="7828" h="32384" fill="none" extrusionOk="0">
                            <a:moveTo>
                              <a:pt x="1" y="32383"/>
                            </a:moveTo>
                            <a:lnTo>
                              <a:pt x="7827"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5352947" y="3486698"/>
                        <a:ext cx="141483" cy="10571"/>
                      </a:xfrm>
                      <a:custGeom>
                        <a:avLst/>
                        <a:gdLst/>
                        <a:ahLst/>
                        <a:cxnLst/>
                        <a:rect l="l" t="t" r="r" b="b"/>
                        <a:pathLst>
                          <a:path w="17989" h="1344" fill="none" extrusionOk="0">
                            <a:moveTo>
                              <a:pt x="1" y="1343"/>
                            </a:moveTo>
                            <a:lnTo>
                              <a:pt x="17989"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5353898" y="3501068"/>
                        <a:ext cx="18089" cy="136725"/>
                      </a:xfrm>
                      <a:custGeom>
                        <a:avLst/>
                        <a:gdLst/>
                        <a:ahLst/>
                        <a:cxnLst/>
                        <a:rect l="l" t="t" r="r" b="b"/>
                        <a:pathLst>
                          <a:path w="2300" h="17384" fill="none" extrusionOk="0">
                            <a:moveTo>
                              <a:pt x="1" y="0"/>
                            </a:moveTo>
                            <a:lnTo>
                              <a:pt x="2299" y="17383"/>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5206721" y="3620749"/>
                        <a:ext cx="102379" cy="98863"/>
                      </a:xfrm>
                      <a:custGeom>
                        <a:avLst/>
                        <a:gdLst/>
                        <a:ahLst/>
                        <a:cxnLst/>
                        <a:rect l="l" t="t" r="r" b="b"/>
                        <a:pathLst>
                          <a:path w="13017" h="12570" fill="none" extrusionOk="0">
                            <a:moveTo>
                              <a:pt x="0" y="1"/>
                            </a:moveTo>
                            <a:lnTo>
                              <a:pt x="13016" y="12569"/>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5293102" y="3715798"/>
                        <a:ext cx="15997" cy="101238"/>
                      </a:xfrm>
                      <a:custGeom>
                        <a:avLst/>
                        <a:gdLst/>
                        <a:ahLst/>
                        <a:cxnLst/>
                        <a:rect l="l" t="t" r="r" b="b"/>
                        <a:pathLst>
                          <a:path w="2034" h="12872" fill="none" extrusionOk="0">
                            <a:moveTo>
                              <a:pt x="2033" y="0"/>
                            </a:moveTo>
                            <a:lnTo>
                              <a:pt x="1" y="1287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5127371" y="3659854"/>
                        <a:ext cx="92862" cy="134539"/>
                      </a:xfrm>
                      <a:custGeom>
                        <a:avLst/>
                        <a:gdLst/>
                        <a:ahLst/>
                        <a:cxnLst/>
                        <a:rect l="l" t="t" r="r" b="b"/>
                        <a:pathLst>
                          <a:path w="11807" h="17106" fill="none" extrusionOk="0">
                            <a:moveTo>
                              <a:pt x="11807" y="17105"/>
                            </a:moveTo>
                            <a:lnTo>
                              <a:pt x="0"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5479203" y="3327149"/>
                        <a:ext cx="150615" cy="56998"/>
                      </a:xfrm>
                      <a:custGeom>
                        <a:avLst/>
                        <a:gdLst/>
                        <a:ahLst/>
                        <a:cxnLst/>
                        <a:rect l="l" t="t" r="r" b="b"/>
                        <a:pathLst>
                          <a:path w="19150" h="7247" fill="none" extrusionOk="0">
                            <a:moveTo>
                              <a:pt x="19149" y="0"/>
                            </a:moveTo>
                            <a:lnTo>
                              <a:pt x="0" y="7246"/>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5371980" y="3633790"/>
                        <a:ext cx="59373" cy="4003"/>
                      </a:xfrm>
                      <a:custGeom>
                        <a:avLst/>
                        <a:gdLst/>
                        <a:ahLst/>
                        <a:cxnLst/>
                        <a:rect l="l" t="t" r="r" b="b"/>
                        <a:pathLst>
                          <a:path w="7549" h="509" fill="none" extrusionOk="0">
                            <a:moveTo>
                              <a:pt x="0" y="508"/>
                            </a:moveTo>
                            <a:lnTo>
                              <a:pt x="7549"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5352947" y="3497261"/>
                        <a:ext cx="78406" cy="136536"/>
                      </a:xfrm>
                      <a:custGeom>
                        <a:avLst/>
                        <a:gdLst/>
                        <a:ahLst/>
                        <a:cxnLst/>
                        <a:rect l="l" t="t" r="r" b="b"/>
                        <a:pathLst>
                          <a:path w="9969" h="17360" fill="none" extrusionOk="0">
                            <a:moveTo>
                              <a:pt x="9969" y="17359"/>
                            </a:moveTo>
                            <a:lnTo>
                              <a:pt x="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4917296" y="3466721"/>
                        <a:ext cx="40733" cy="122356"/>
                      </a:xfrm>
                      <a:custGeom>
                        <a:avLst/>
                        <a:gdLst/>
                        <a:ahLst/>
                        <a:cxnLst/>
                        <a:rect l="l" t="t" r="r" b="b"/>
                        <a:pathLst>
                          <a:path w="5179" h="15557" fill="none" extrusionOk="0">
                            <a:moveTo>
                              <a:pt x="1" y="15557"/>
                            </a:moveTo>
                            <a:lnTo>
                              <a:pt x="5178"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5060203" y="3408017"/>
                        <a:ext cx="111416" cy="19513"/>
                      </a:xfrm>
                      <a:custGeom>
                        <a:avLst/>
                        <a:gdLst/>
                        <a:ahLst/>
                        <a:cxnLst/>
                        <a:rect l="l" t="t" r="r" b="b"/>
                        <a:pathLst>
                          <a:path w="14166" h="2481" fill="none" extrusionOk="0">
                            <a:moveTo>
                              <a:pt x="0" y="0"/>
                            </a:moveTo>
                            <a:lnTo>
                              <a:pt x="14165" y="248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5127371" y="3620749"/>
                        <a:ext cx="79358" cy="42636"/>
                      </a:xfrm>
                      <a:custGeom>
                        <a:avLst/>
                        <a:gdLst/>
                        <a:ahLst/>
                        <a:cxnLst/>
                        <a:rect l="l" t="t" r="r" b="b"/>
                        <a:pathLst>
                          <a:path w="10090" h="5421" fill="none" extrusionOk="0">
                            <a:moveTo>
                              <a:pt x="0" y="5420"/>
                            </a:moveTo>
                            <a:lnTo>
                              <a:pt x="10089"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40"/>
                      <p:cNvGrpSpPr/>
                      <p:nvPr/>
                    </p:nvGrpSpPr>
                    <p:grpSpPr>
                      <a:xfrm>
                        <a:off x="4579164" y="3203653"/>
                        <a:ext cx="1244833" cy="1020397"/>
                        <a:chOff x="4579164" y="3203653"/>
                        <a:chExt cx="1244833" cy="1020397"/>
                      </a:xfrm>
                    </p:grpSpPr>
                    <p:sp>
                      <p:nvSpPr>
                        <p:cNvPr id="1022" name="Google Shape;1022;p40"/>
                        <p:cNvSpPr/>
                        <p:nvPr/>
                      </p:nvSpPr>
                      <p:spPr>
                        <a:xfrm>
                          <a:off x="4949551" y="3708185"/>
                          <a:ext cx="37972" cy="3815"/>
                        </a:xfrm>
                        <a:custGeom>
                          <a:avLst/>
                          <a:gdLst/>
                          <a:ahLst/>
                          <a:cxnLst/>
                          <a:rect l="l" t="t" r="r" b="b"/>
                          <a:pathLst>
                            <a:path w="4828" h="485" fill="none" extrusionOk="0">
                              <a:moveTo>
                                <a:pt x="0" y="1"/>
                              </a:moveTo>
                              <a:lnTo>
                                <a:pt x="4827" y="48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3" name="Google Shape;1023;p40"/>
                        <p:cNvGrpSpPr/>
                        <p:nvPr/>
                      </p:nvGrpSpPr>
                      <p:grpSpPr>
                        <a:xfrm>
                          <a:off x="4579164" y="3203653"/>
                          <a:ext cx="1244833" cy="1020397"/>
                          <a:chOff x="4579164" y="3203653"/>
                          <a:chExt cx="1244833" cy="1020397"/>
                        </a:xfrm>
                      </p:grpSpPr>
                      <p:sp>
                        <p:nvSpPr>
                          <p:cNvPr id="1024" name="Google Shape;1024;p40"/>
                          <p:cNvSpPr/>
                          <p:nvPr/>
                        </p:nvSpPr>
                        <p:spPr>
                          <a:xfrm>
                            <a:off x="4953357" y="3586309"/>
                            <a:ext cx="147288" cy="121884"/>
                          </a:xfrm>
                          <a:custGeom>
                            <a:avLst/>
                            <a:gdLst/>
                            <a:ahLst/>
                            <a:cxnLst/>
                            <a:rect l="l" t="t" r="r" b="b"/>
                            <a:pathLst>
                              <a:path w="18727" h="15497" fill="none" extrusionOk="0">
                                <a:moveTo>
                                  <a:pt x="18726" y="1"/>
                                </a:moveTo>
                                <a:lnTo>
                                  <a:pt x="0" y="15497"/>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4987515" y="3592876"/>
                            <a:ext cx="113130" cy="119123"/>
                          </a:xfrm>
                          <a:custGeom>
                            <a:avLst/>
                            <a:gdLst/>
                            <a:ahLst/>
                            <a:cxnLst/>
                            <a:rect l="l" t="t" r="r" b="b"/>
                            <a:pathLst>
                              <a:path w="14384" h="15146" fill="none" extrusionOk="0">
                                <a:moveTo>
                                  <a:pt x="0" y="15146"/>
                                </a:moveTo>
                                <a:lnTo>
                                  <a:pt x="14383"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4913395" y="3708185"/>
                            <a:ext cx="39970" cy="45389"/>
                          </a:xfrm>
                          <a:custGeom>
                            <a:avLst/>
                            <a:gdLst/>
                            <a:ahLst/>
                            <a:cxnLst/>
                            <a:rect l="l" t="t" r="r" b="b"/>
                            <a:pathLst>
                              <a:path w="5082" h="5771" fill="none" extrusionOk="0">
                                <a:moveTo>
                                  <a:pt x="1" y="5771"/>
                                </a:moveTo>
                                <a:lnTo>
                                  <a:pt x="508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4888943" y="3704378"/>
                            <a:ext cx="60616" cy="26080"/>
                          </a:xfrm>
                          <a:custGeom>
                            <a:avLst/>
                            <a:gdLst/>
                            <a:ahLst/>
                            <a:cxnLst/>
                            <a:rect l="l" t="t" r="r" b="b"/>
                            <a:pathLst>
                              <a:path w="7707" h="3316" fill="none" extrusionOk="0">
                                <a:moveTo>
                                  <a:pt x="1" y="3315"/>
                                </a:moveTo>
                                <a:lnTo>
                                  <a:pt x="7706"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4917296" y="3589069"/>
                            <a:ext cx="32262" cy="119123"/>
                          </a:xfrm>
                          <a:custGeom>
                            <a:avLst/>
                            <a:gdLst/>
                            <a:ahLst/>
                            <a:cxnLst/>
                            <a:rect l="l" t="t" r="r" b="b"/>
                            <a:pathLst>
                              <a:path w="4102" h="15146" fill="none" extrusionOk="0">
                                <a:moveTo>
                                  <a:pt x="1" y="1"/>
                                </a:moveTo>
                                <a:lnTo>
                                  <a:pt x="4101" y="15146"/>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4949551" y="3708185"/>
                            <a:ext cx="22840" cy="72885"/>
                          </a:xfrm>
                          <a:custGeom>
                            <a:avLst/>
                            <a:gdLst/>
                            <a:ahLst/>
                            <a:cxnLst/>
                            <a:rect l="l" t="t" r="r" b="b"/>
                            <a:pathLst>
                              <a:path w="2904" h="9267" fill="none" extrusionOk="0">
                                <a:moveTo>
                                  <a:pt x="0" y="1"/>
                                </a:moveTo>
                                <a:lnTo>
                                  <a:pt x="2904" y="9267"/>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4912066" y="3752237"/>
                            <a:ext cx="60325" cy="28833"/>
                          </a:xfrm>
                          <a:custGeom>
                            <a:avLst/>
                            <a:gdLst/>
                            <a:ahLst/>
                            <a:cxnLst/>
                            <a:rect l="l" t="t" r="r" b="b"/>
                            <a:pathLst>
                              <a:path w="7670" h="3666" fill="none" extrusionOk="0">
                                <a:moveTo>
                                  <a:pt x="0" y="1"/>
                                </a:moveTo>
                                <a:lnTo>
                                  <a:pt x="7670" y="3666"/>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40"/>
                          <p:cNvGrpSpPr/>
                          <p:nvPr/>
                        </p:nvGrpSpPr>
                        <p:grpSpPr>
                          <a:xfrm>
                            <a:off x="4579164" y="3203653"/>
                            <a:ext cx="1244833" cy="1020397"/>
                            <a:chOff x="4579164" y="3203653"/>
                            <a:chExt cx="1244833" cy="1020397"/>
                          </a:xfrm>
                        </p:grpSpPr>
                        <p:sp>
                          <p:nvSpPr>
                            <p:cNvPr id="1032" name="Google Shape;1032;p40"/>
                            <p:cNvSpPr/>
                            <p:nvPr/>
                          </p:nvSpPr>
                          <p:spPr>
                            <a:xfrm>
                              <a:off x="4590301" y="3738347"/>
                              <a:ext cx="92956" cy="91722"/>
                            </a:xfrm>
                            <a:custGeom>
                              <a:avLst/>
                              <a:gdLst/>
                              <a:ahLst/>
                              <a:cxnLst/>
                              <a:rect l="l" t="t" r="r" b="b"/>
                              <a:pathLst>
                                <a:path w="11819" h="11662" fill="none" extrusionOk="0">
                                  <a:moveTo>
                                    <a:pt x="0" y="0"/>
                                  </a:moveTo>
                                  <a:lnTo>
                                    <a:pt x="11819" y="1166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4683250" y="3652241"/>
                              <a:ext cx="33591" cy="177828"/>
                            </a:xfrm>
                            <a:custGeom>
                              <a:avLst/>
                              <a:gdLst/>
                              <a:ahLst/>
                              <a:cxnLst/>
                              <a:rect l="l" t="t" r="r" b="b"/>
                              <a:pathLst>
                                <a:path w="4271" h="22610" fill="none" extrusionOk="0">
                                  <a:moveTo>
                                    <a:pt x="1" y="22610"/>
                                  </a:moveTo>
                                  <a:lnTo>
                                    <a:pt x="427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4716833" y="3652241"/>
                              <a:ext cx="70982" cy="207707"/>
                            </a:xfrm>
                            <a:custGeom>
                              <a:avLst/>
                              <a:gdLst/>
                              <a:ahLst/>
                              <a:cxnLst/>
                              <a:rect l="l" t="t" r="r" b="b"/>
                              <a:pathLst>
                                <a:path w="9025" h="26409" fill="none" extrusionOk="0">
                                  <a:moveTo>
                                    <a:pt x="1" y="1"/>
                                  </a:moveTo>
                                  <a:lnTo>
                                    <a:pt x="9025" y="26408"/>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4813117" y="3694578"/>
                              <a:ext cx="44154" cy="139297"/>
                            </a:xfrm>
                            <a:custGeom>
                              <a:avLst/>
                              <a:gdLst/>
                              <a:ahLst/>
                              <a:cxnLst/>
                              <a:rect l="l" t="t" r="r" b="b"/>
                              <a:pathLst>
                                <a:path w="5614" h="17711" fill="none" extrusionOk="0">
                                  <a:moveTo>
                                    <a:pt x="5614" y="17711"/>
                                  </a:moveTo>
                                  <a:lnTo>
                                    <a:pt x="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4787807" y="3694578"/>
                              <a:ext cx="25317" cy="165369"/>
                            </a:xfrm>
                            <a:custGeom>
                              <a:avLst/>
                              <a:gdLst/>
                              <a:ahLst/>
                              <a:cxnLst/>
                              <a:rect l="l" t="t" r="r" b="b"/>
                              <a:pathLst>
                                <a:path w="3219" h="21026" fill="none" extrusionOk="0">
                                  <a:moveTo>
                                    <a:pt x="3219" y="1"/>
                                  </a:moveTo>
                                  <a:lnTo>
                                    <a:pt x="1" y="2102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4683250" y="3830061"/>
                              <a:ext cx="106374" cy="25223"/>
                            </a:xfrm>
                            <a:custGeom>
                              <a:avLst/>
                              <a:gdLst/>
                              <a:ahLst/>
                              <a:cxnLst/>
                              <a:rect l="l" t="t" r="r" b="b"/>
                              <a:pathLst>
                                <a:path w="13525" h="3207" fill="none" extrusionOk="0">
                                  <a:moveTo>
                                    <a:pt x="1" y="1"/>
                                  </a:moveTo>
                                  <a:lnTo>
                                    <a:pt x="13525" y="3206"/>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4670980" y="3830061"/>
                              <a:ext cx="12277" cy="79263"/>
                            </a:xfrm>
                            <a:custGeom>
                              <a:avLst/>
                              <a:gdLst/>
                              <a:ahLst/>
                              <a:cxnLst/>
                              <a:rect l="l" t="t" r="r" b="b"/>
                              <a:pathLst>
                                <a:path w="1561" h="10078" fill="none" extrusionOk="0">
                                  <a:moveTo>
                                    <a:pt x="1561" y="1"/>
                                  </a:moveTo>
                                  <a:lnTo>
                                    <a:pt x="0" y="10077"/>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0"/>
                            <p:cNvSpPr/>
                            <p:nvPr/>
                          </p:nvSpPr>
                          <p:spPr>
                            <a:xfrm>
                              <a:off x="4583828" y="3830061"/>
                              <a:ext cx="99429" cy="34543"/>
                            </a:xfrm>
                            <a:custGeom>
                              <a:avLst/>
                              <a:gdLst/>
                              <a:ahLst/>
                              <a:cxnLst/>
                              <a:rect l="l" t="t" r="r" b="b"/>
                              <a:pathLst>
                                <a:path w="12642" h="4392" fill="none" extrusionOk="0">
                                  <a:moveTo>
                                    <a:pt x="0" y="4392"/>
                                  </a:moveTo>
                                  <a:lnTo>
                                    <a:pt x="12642"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4683250" y="3830061"/>
                              <a:ext cx="50336" cy="117983"/>
                            </a:xfrm>
                            <a:custGeom>
                              <a:avLst/>
                              <a:gdLst/>
                              <a:ahLst/>
                              <a:cxnLst/>
                              <a:rect l="l" t="t" r="r" b="b"/>
                              <a:pathLst>
                                <a:path w="6400" h="15001" fill="none" extrusionOk="0">
                                  <a:moveTo>
                                    <a:pt x="1" y="1"/>
                                  </a:moveTo>
                                  <a:lnTo>
                                    <a:pt x="6400" y="1500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4733578" y="3855276"/>
                              <a:ext cx="56046" cy="92768"/>
                            </a:xfrm>
                            <a:custGeom>
                              <a:avLst/>
                              <a:gdLst/>
                              <a:ahLst/>
                              <a:cxnLst/>
                              <a:rect l="l" t="t" r="r" b="b"/>
                              <a:pathLst>
                                <a:path w="7126" h="11795" fill="none" extrusionOk="0">
                                  <a:moveTo>
                                    <a:pt x="1" y="11795"/>
                                  </a:moveTo>
                                  <a:lnTo>
                                    <a:pt x="7126"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4888943" y="3730450"/>
                              <a:ext cx="34928" cy="89252"/>
                            </a:xfrm>
                            <a:custGeom>
                              <a:avLst/>
                              <a:gdLst/>
                              <a:ahLst/>
                              <a:cxnLst/>
                              <a:rect l="l" t="t" r="r" b="b"/>
                              <a:pathLst>
                                <a:path w="4441" h="11348" fill="none" extrusionOk="0">
                                  <a:moveTo>
                                    <a:pt x="4440" y="11347"/>
                                  </a:moveTo>
                                  <a:lnTo>
                                    <a:pt x="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4590301" y="3667468"/>
                              <a:ext cx="49762" cy="70887"/>
                            </a:xfrm>
                            <a:custGeom>
                              <a:avLst/>
                              <a:gdLst/>
                              <a:ahLst/>
                              <a:cxnLst/>
                              <a:rect l="l" t="t" r="r" b="b"/>
                              <a:pathLst>
                                <a:path w="6327" h="9013" fill="none" extrusionOk="0">
                                  <a:moveTo>
                                    <a:pt x="0" y="9012"/>
                                  </a:moveTo>
                                  <a:lnTo>
                                    <a:pt x="6327"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4640338" y="3648536"/>
                              <a:ext cx="80593" cy="20268"/>
                            </a:xfrm>
                            <a:custGeom>
                              <a:avLst/>
                              <a:gdLst/>
                              <a:ahLst/>
                              <a:cxnLst/>
                              <a:rect l="l" t="t" r="r" b="b"/>
                              <a:pathLst>
                                <a:path w="10247" h="2577" fill="none" extrusionOk="0">
                                  <a:moveTo>
                                    <a:pt x="1" y="2577"/>
                                  </a:moveTo>
                                  <a:lnTo>
                                    <a:pt x="10247"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40"/>
                            <p:cNvGrpSpPr/>
                            <p:nvPr/>
                          </p:nvGrpSpPr>
                          <p:grpSpPr>
                            <a:xfrm>
                              <a:off x="4579164" y="3203653"/>
                              <a:ext cx="1244833" cy="1020397"/>
                              <a:chOff x="4579164" y="3203653"/>
                              <a:chExt cx="1244833" cy="1020397"/>
                            </a:xfrm>
                          </p:grpSpPr>
                          <p:sp>
                            <p:nvSpPr>
                              <p:cNvPr id="1046" name="Google Shape;1046;p40"/>
                              <p:cNvSpPr/>
                              <p:nvPr/>
                            </p:nvSpPr>
                            <p:spPr>
                              <a:xfrm>
                                <a:off x="4753083" y="3966015"/>
                                <a:ext cx="92964" cy="53765"/>
                              </a:xfrm>
                              <a:custGeom>
                                <a:avLst/>
                                <a:gdLst/>
                                <a:ahLst/>
                                <a:cxnLst/>
                                <a:rect l="l" t="t" r="r" b="b"/>
                                <a:pathLst>
                                  <a:path w="11820" h="6836" fill="none" extrusionOk="0">
                                    <a:moveTo>
                                      <a:pt x="1" y="6836"/>
                                    </a:moveTo>
                                    <a:lnTo>
                                      <a:pt x="11819"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4846040" y="3952794"/>
                                <a:ext cx="103519" cy="13135"/>
                              </a:xfrm>
                              <a:custGeom>
                                <a:avLst/>
                                <a:gdLst/>
                                <a:ahLst/>
                                <a:cxnLst/>
                                <a:rect l="l" t="t" r="r" b="b"/>
                                <a:pathLst>
                                  <a:path w="13162" h="1670" fill="none" extrusionOk="0">
                                    <a:moveTo>
                                      <a:pt x="13161" y="0"/>
                                    </a:moveTo>
                                    <a:lnTo>
                                      <a:pt x="0" y="167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4846040" y="3962216"/>
                                <a:ext cx="64800" cy="128066"/>
                              </a:xfrm>
                              <a:custGeom>
                                <a:avLst/>
                                <a:gdLst/>
                                <a:ahLst/>
                                <a:cxnLst/>
                                <a:rect l="l" t="t" r="r" b="b"/>
                                <a:pathLst>
                                  <a:path w="8239" h="16283" fill="none" extrusionOk="0">
                                    <a:moveTo>
                                      <a:pt x="0" y="0"/>
                                    </a:moveTo>
                                    <a:lnTo>
                                      <a:pt x="8238" y="1628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4842233" y="3962216"/>
                                <a:ext cx="3815" cy="164787"/>
                              </a:xfrm>
                              <a:custGeom>
                                <a:avLst/>
                                <a:gdLst/>
                                <a:ahLst/>
                                <a:cxnLst/>
                                <a:rect l="l" t="t" r="r" b="b"/>
                                <a:pathLst>
                                  <a:path w="485" h="20952" fill="none" extrusionOk="0">
                                    <a:moveTo>
                                      <a:pt x="0" y="20952"/>
                                    </a:moveTo>
                                    <a:lnTo>
                                      <a:pt x="484"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4842233" y="4123189"/>
                                <a:ext cx="37587" cy="53002"/>
                              </a:xfrm>
                              <a:custGeom>
                                <a:avLst/>
                                <a:gdLst/>
                                <a:ahLst/>
                                <a:cxnLst/>
                                <a:rect l="l" t="t" r="r" b="b"/>
                                <a:pathLst>
                                  <a:path w="4779" h="6739" fill="none" extrusionOk="0">
                                    <a:moveTo>
                                      <a:pt x="4779" y="6739"/>
                                    </a:moveTo>
                                    <a:lnTo>
                                      <a:pt x="0"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4770779" y="4118525"/>
                                <a:ext cx="71461" cy="4672"/>
                              </a:xfrm>
                              <a:custGeom>
                                <a:avLst/>
                                <a:gdLst/>
                                <a:ahLst/>
                                <a:cxnLst/>
                                <a:rect l="l" t="t" r="r" b="b"/>
                                <a:pathLst>
                                  <a:path w="9086" h="594" fill="none" extrusionOk="0">
                                    <a:moveTo>
                                      <a:pt x="9085" y="594"/>
                                    </a:moveTo>
                                    <a:lnTo>
                                      <a:pt x="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4842233" y="4090274"/>
                                <a:ext cx="68606" cy="32923"/>
                              </a:xfrm>
                              <a:custGeom>
                                <a:avLst/>
                                <a:gdLst/>
                                <a:ahLst/>
                                <a:cxnLst/>
                                <a:rect l="l" t="t" r="r" b="b"/>
                                <a:pathLst>
                                  <a:path w="8723" h="4186" fill="none" extrusionOk="0">
                                    <a:moveTo>
                                      <a:pt x="0" y="4186"/>
                                    </a:moveTo>
                                    <a:lnTo>
                                      <a:pt x="8722"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40"/>
                              <p:cNvGrpSpPr/>
                              <p:nvPr/>
                            </p:nvGrpSpPr>
                            <p:grpSpPr>
                              <a:xfrm>
                                <a:off x="4579164" y="3203653"/>
                                <a:ext cx="1244833" cy="1020397"/>
                                <a:chOff x="4579164" y="3203653"/>
                                <a:chExt cx="1244833" cy="1020397"/>
                              </a:xfrm>
                            </p:grpSpPr>
                            <p:sp>
                              <p:nvSpPr>
                                <p:cNvPr id="1054" name="Google Shape;1054;p40"/>
                                <p:cNvSpPr/>
                                <p:nvPr/>
                              </p:nvSpPr>
                              <p:spPr>
                                <a:xfrm>
                                  <a:off x="4788476" y="3855276"/>
                                  <a:ext cx="57572" cy="110747"/>
                                </a:xfrm>
                                <a:custGeom>
                                  <a:avLst/>
                                  <a:gdLst/>
                                  <a:ahLst/>
                                  <a:cxnLst/>
                                  <a:rect l="l" t="t" r="r" b="b"/>
                                  <a:pathLst>
                                    <a:path w="7320" h="14081" fill="none" extrusionOk="0">
                                      <a:moveTo>
                                        <a:pt x="7319" y="14081"/>
                                      </a:moveTo>
                                      <a:lnTo>
                                        <a:pt x="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0"/>
                                <p:cNvSpPr/>
                                <p:nvPr/>
                              </p:nvSpPr>
                              <p:spPr>
                                <a:xfrm>
                                  <a:off x="4846040" y="3833867"/>
                                  <a:ext cx="11231" cy="132156"/>
                                </a:xfrm>
                                <a:custGeom>
                                  <a:avLst/>
                                  <a:gdLst/>
                                  <a:ahLst/>
                                  <a:cxnLst/>
                                  <a:rect l="l" t="t" r="r" b="b"/>
                                  <a:pathLst>
                                    <a:path w="1428" h="16803" fill="none" extrusionOk="0">
                                      <a:moveTo>
                                        <a:pt x="0" y="16803"/>
                                      </a:moveTo>
                                      <a:lnTo>
                                        <a:pt x="1428"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0"/>
                                <p:cNvSpPr/>
                                <p:nvPr/>
                              </p:nvSpPr>
                              <p:spPr>
                                <a:xfrm>
                                  <a:off x="4761554" y="3854796"/>
                                  <a:ext cx="26261" cy="164984"/>
                                </a:xfrm>
                                <a:custGeom>
                                  <a:avLst/>
                                  <a:gdLst/>
                                  <a:ahLst/>
                                  <a:cxnLst/>
                                  <a:rect l="l" t="t" r="r" b="b"/>
                                  <a:pathLst>
                                    <a:path w="3339" h="20977" fill="none" extrusionOk="0">
                                      <a:moveTo>
                                        <a:pt x="0" y="20977"/>
                                      </a:moveTo>
                                      <a:lnTo>
                                        <a:pt x="3339"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p:cNvSpPr/>
                                <p:nvPr/>
                              </p:nvSpPr>
                              <p:spPr>
                                <a:xfrm>
                                  <a:off x="4846991" y="3818263"/>
                                  <a:ext cx="74025" cy="146242"/>
                                </a:xfrm>
                                <a:custGeom>
                                  <a:avLst/>
                                  <a:gdLst/>
                                  <a:ahLst/>
                                  <a:cxnLst/>
                                  <a:rect l="l" t="t" r="r" b="b"/>
                                  <a:pathLst>
                                    <a:path w="9412" h="18594" fill="none" extrusionOk="0">
                                      <a:moveTo>
                                        <a:pt x="0" y="18593"/>
                                      </a:moveTo>
                                      <a:lnTo>
                                        <a:pt x="9411"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4927191" y="3823305"/>
                                  <a:ext cx="22368" cy="129497"/>
                                </a:xfrm>
                                <a:custGeom>
                                  <a:avLst/>
                                  <a:gdLst/>
                                  <a:ahLst/>
                                  <a:cxnLst/>
                                  <a:rect l="l" t="t" r="r" b="b"/>
                                  <a:pathLst>
                                    <a:path w="2844" h="16465" fill="none" extrusionOk="0">
                                      <a:moveTo>
                                        <a:pt x="1" y="1"/>
                                      </a:moveTo>
                                      <a:lnTo>
                                        <a:pt x="2843" y="16464"/>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 name="Google Shape;1059;p40"/>
                                <p:cNvGrpSpPr/>
                                <p:nvPr/>
                              </p:nvGrpSpPr>
                              <p:grpSpPr>
                                <a:xfrm>
                                  <a:off x="4579164" y="3203653"/>
                                  <a:ext cx="1244833" cy="1020397"/>
                                  <a:chOff x="4579164" y="3203653"/>
                                  <a:chExt cx="1244833" cy="1020397"/>
                                </a:xfrm>
                              </p:grpSpPr>
                              <p:sp>
                                <p:nvSpPr>
                                  <p:cNvPr id="1060" name="Google Shape;1060;p40"/>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4972383" y="3756043"/>
                                    <a:ext cx="25412" cy="25026"/>
                                  </a:xfrm>
                                  <a:custGeom>
                                    <a:avLst/>
                                    <a:gdLst/>
                                    <a:ahLst/>
                                    <a:cxnLst/>
                                    <a:rect l="l" t="t" r="r" b="b"/>
                                    <a:pathLst>
                                      <a:path w="3231" h="3182" fill="none" extrusionOk="0">
                                        <a:moveTo>
                                          <a:pt x="1" y="3182"/>
                                        </a:moveTo>
                                        <a:lnTo>
                                          <a:pt x="3231" y="0"/>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064" name="Google Shape;1064;p40"/>
                          <p:cNvSpPr/>
                          <p:nvPr/>
                        </p:nvSpPr>
                        <p:spPr>
                          <a:xfrm>
                            <a:off x="4890375" y="3688019"/>
                            <a:ext cx="5144" cy="43769"/>
                          </a:xfrm>
                          <a:custGeom>
                            <a:avLst/>
                            <a:gdLst/>
                            <a:ahLst/>
                            <a:cxnLst/>
                            <a:rect l="l" t="t" r="r" b="b"/>
                            <a:pathLst>
                              <a:path w="654" h="5565" fill="none" extrusionOk="0">
                                <a:moveTo>
                                  <a:pt x="653" y="0"/>
                                </a:moveTo>
                                <a:lnTo>
                                  <a:pt x="0" y="556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4899317" y="3688019"/>
                            <a:ext cx="54048" cy="20174"/>
                          </a:xfrm>
                          <a:custGeom>
                            <a:avLst/>
                            <a:gdLst/>
                            <a:ahLst/>
                            <a:cxnLst/>
                            <a:rect l="l" t="t" r="r" b="b"/>
                            <a:pathLst>
                              <a:path w="6872" h="2565" fill="none" extrusionOk="0">
                                <a:moveTo>
                                  <a:pt x="0" y="0"/>
                                </a:moveTo>
                                <a:lnTo>
                                  <a:pt x="6871" y="2565"/>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4862690" y="3700571"/>
                            <a:ext cx="27693" cy="31216"/>
                          </a:xfrm>
                          <a:custGeom>
                            <a:avLst/>
                            <a:gdLst/>
                            <a:ahLst/>
                            <a:cxnLst/>
                            <a:rect l="l" t="t" r="r" b="b"/>
                            <a:pathLst>
                              <a:path w="3521" h="3969" fill="none" extrusionOk="0">
                                <a:moveTo>
                                  <a:pt x="0" y="1"/>
                                </a:moveTo>
                                <a:lnTo>
                                  <a:pt x="3520" y="3969"/>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7" name="Google Shape;1067;p40"/>
                      <p:cNvSpPr/>
                      <p:nvPr/>
                    </p:nvSpPr>
                    <p:spPr>
                      <a:xfrm>
                        <a:off x="4953924" y="3297081"/>
                        <a:ext cx="146053" cy="168122"/>
                      </a:xfrm>
                      <a:custGeom>
                        <a:avLst/>
                        <a:gdLst/>
                        <a:ahLst/>
                        <a:cxnLst/>
                        <a:rect l="l" t="t" r="r" b="b"/>
                        <a:pathLst>
                          <a:path w="18570" h="21376" fill="none" extrusionOk="0">
                            <a:moveTo>
                              <a:pt x="1" y="21376"/>
                            </a:moveTo>
                            <a:lnTo>
                              <a:pt x="18569" y="1"/>
                            </a:lnTo>
                          </a:path>
                        </a:pathLst>
                      </a:custGeom>
                      <a:solidFill>
                        <a:srgbClr val="F3F3F3"/>
                      </a:solidFill>
                      <a:ln w="1825" cap="flat" cmpd="sng">
                        <a:solidFill>
                          <a:srgbClr val="A5B7C5"/>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1068" name="Google Shape;1068;p40"/>
            <p:cNvGrpSpPr/>
            <p:nvPr/>
          </p:nvGrpSpPr>
          <p:grpSpPr>
            <a:xfrm>
              <a:off x="2726338" y="2836198"/>
              <a:ext cx="63780" cy="54790"/>
              <a:chOff x="4595437" y="3598775"/>
              <a:chExt cx="37776" cy="32451"/>
            </a:xfrm>
          </p:grpSpPr>
          <p:sp>
            <p:nvSpPr>
              <p:cNvPr id="1069" name="Google Shape;1069;p40"/>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40"/>
            <p:cNvGrpSpPr/>
            <p:nvPr/>
          </p:nvGrpSpPr>
          <p:grpSpPr>
            <a:xfrm>
              <a:off x="2804726" y="2710695"/>
              <a:ext cx="63780" cy="54671"/>
              <a:chOff x="4641864" y="3524443"/>
              <a:chExt cx="37776" cy="32380"/>
            </a:xfrm>
          </p:grpSpPr>
          <p:sp>
            <p:nvSpPr>
              <p:cNvPr id="1072" name="Google Shape;1072;p40"/>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40"/>
            <p:cNvGrpSpPr/>
            <p:nvPr/>
          </p:nvGrpSpPr>
          <p:grpSpPr>
            <a:xfrm>
              <a:off x="2815814" y="3334489"/>
              <a:ext cx="63780" cy="54631"/>
              <a:chOff x="4648431" y="3893901"/>
              <a:chExt cx="37776" cy="32357"/>
            </a:xfrm>
          </p:grpSpPr>
          <p:sp>
            <p:nvSpPr>
              <p:cNvPr id="1075" name="Google Shape;1075;p40"/>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40"/>
            <p:cNvGrpSpPr/>
            <p:nvPr/>
          </p:nvGrpSpPr>
          <p:grpSpPr>
            <a:xfrm>
              <a:off x="2679595" y="3045784"/>
              <a:ext cx="63940" cy="54671"/>
              <a:chOff x="4567752" y="3722908"/>
              <a:chExt cx="37870" cy="32380"/>
            </a:xfrm>
          </p:grpSpPr>
          <p:sp>
            <p:nvSpPr>
              <p:cNvPr id="1078" name="Google Shape;1078;p40"/>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40"/>
            <p:cNvGrpSpPr/>
            <p:nvPr/>
          </p:nvGrpSpPr>
          <p:grpSpPr>
            <a:xfrm>
              <a:off x="2763600" y="2926151"/>
              <a:ext cx="63794" cy="54631"/>
              <a:chOff x="4617506" y="3652052"/>
              <a:chExt cx="37783" cy="32357"/>
            </a:xfrm>
          </p:grpSpPr>
          <p:sp>
            <p:nvSpPr>
              <p:cNvPr id="1081" name="Google Shape;1081;p40"/>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40"/>
            <p:cNvGrpSpPr/>
            <p:nvPr/>
          </p:nvGrpSpPr>
          <p:grpSpPr>
            <a:xfrm>
              <a:off x="2968738" y="2760851"/>
              <a:ext cx="63940" cy="54631"/>
              <a:chOff x="4739005" y="3554149"/>
              <a:chExt cx="37870" cy="32357"/>
            </a:xfrm>
          </p:grpSpPr>
          <p:sp>
            <p:nvSpPr>
              <p:cNvPr id="1084" name="Google Shape;1084;p40"/>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40"/>
            <p:cNvGrpSpPr/>
            <p:nvPr/>
          </p:nvGrpSpPr>
          <p:grpSpPr>
            <a:xfrm>
              <a:off x="3082793" y="2889355"/>
              <a:ext cx="63780" cy="54644"/>
              <a:chOff x="4806557" y="3630258"/>
              <a:chExt cx="37776" cy="32364"/>
            </a:xfrm>
          </p:grpSpPr>
          <p:sp>
            <p:nvSpPr>
              <p:cNvPr id="1087" name="Google Shape;1087;p40"/>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40"/>
            <p:cNvGrpSpPr/>
            <p:nvPr/>
          </p:nvGrpSpPr>
          <p:grpSpPr>
            <a:xfrm>
              <a:off x="2965365" y="3520983"/>
              <a:ext cx="63940" cy="54631"/>
              <a:chOff x="4737007" y="4004357"/>
              <a:chExt cx="37870" cy="32357"/>
            </a:xfrm>
          </p:grpSpPr>
          <p:sp>
            <p:nvSpPr>
              <p:cNvPr id="1090" name="Google Shape;1090;p40"/>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40"/>
            <p:cNvGrpSpPr/>
            <p:nvPr/>
          </p:nvGrpSpPr>
          <p:grpSpPr>
            <a:xfrm>
              <a:off x="3027206" y="3865872"/>
              <a:ext cx="63780" cy="54631"/>
              <a:chOff x="4773634" y="4208627"/>
              <a:chExt cx="37776" cy="32357"/>
            </a:xfrm>
          </p:grpSpPr>
          <p:sp>
            <p:nvSpPr>
              <p:cNvPr id="1093" name="Google Shape;1093;p40"/>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40"/>
            <p:cNvGrpSpPr/>
            <p:nvPr/>
          </p:nvGrpSpPr>
          <p:grpSpPr>
            <a:xfrm>
              <a:off x="3220778" y="3639859"/>
              <a:ext cx="63780" cy="54790"/>
              <a:chOff x="4888282" y="4074764"/>
              <a:chExt cx="37776" cy="32451"/>
            </a:xfrm>
          </p:grpSpPr>
          <p:sp>
            <p:nvSpPr>
              <p:cNvPr id="1096" name="Google Shape;1096;p40"/>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40"/>
            <p:cNvGrpSpPr/>
            <p:nvPr/>
          </p:nvGrpSpPr>
          <p:grpSpPr>
            <a:xfrm>
              <a:off x="3242782" y="3183158"/>
              <a:ext cx="63780" cy="54644"/>
              <a:chOff x="4901315" y="3804271"/>
              <a:chExt cx="37776" cy="32364"/>
            </a:xfrm>
          </p:grpSpPr>
          <p:sp>
            <p:nvSpPr>
              <p:cNvPr id="1099" name="Google Shape;1099;p40"/>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40"/>
            <p:cNvGrpSpPr/>
            <p:nvPr/>
          </p:nvGrpSpPr>
          <p:grpSpPr>
            <a:xfrm>
              <a:off x="3183822" y="3032492"/>
              <a:ext cx="63900" cy="54631"/>
              <a:chOff x="4866394" y="3715035"/>
              <a:chExt cx="37846" cy="32357"/>
            </a:xfrm>
          </p:grpSpPr>
          <p:sp>
            <p:nvSpPr>
              <p:cNvPr id="1102" name="Google Shape;1102;p40"/>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40"/>
            <p:cNvGrpSpPr/>
            <p:nvPr/>
          </p:nvGrpSpPr>
          <p:grpSpPr>
            <a:xfrm>
              <a:off x="3374340" y="3243141"/>
              <a:ext cx="63953" cy="54737"/>
              <a:chOff x="4979233" y="3839798"/>
              <a:chExt cx="37878" cy="32420"/>
            </a:xfrm>
          </p:grpSpPr>
          <p:sp>
            <p:nvSpPr>
              <p:cNvPr id="1105" name="Google Shape;1105;p40"/>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40"/>
            <p:cNvGrpSpPr/>
            <p:nvPr/>
          </p:nvGrpSpPr>
          <p:grpSpPr>
            <a:xfrm>
              <a:off x="3055956" y="2971898"/>
              <a:ext cx="63794" cy="54671"/>
              <a:chOff x="4790662" y="3679147"/>
              <a:chExt cx="37783" cy="32380"/>
            </a:xfrm>
          </p:grpSpPr>
          <p:sp>
            <p:nvSpPr>
              <p:cNvPr id="1108" name="Google Shape;1108;p40"/>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0"/>
            <p:cNvGrpSpPr/>
            <p:nvPr/>
          </p:nvGrpSpPr>
          <p:grpSpPr>
            <a:xfrm>
              <a:off x="3168405" y="2767119"/>
              <a:ext cx="63780" cy="54631"/>
              <a:chOff x="4857263" y="3557861"/>
              <a:chExt cx="37776" cy="32357"/>
            </a:xfrm>
          </p:grpSpPr>
          <p:sp>
            <p:nvSpPr>
              <p:cNvPr id="1111" name="Google Shape;1111;p40"/>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40"/>
            <p:cNvGrpSpPr/>
            <p:nvPr/>
          </p:nvGrpSpPr>
          <p:grpSpPr>
            <a:xfrm>
              <a:off x="3213382" y="2919366"/>
              <a:ext cx="63794" cy="54671"/>
              <a:chOff x="4883902" y="3648033"/>
              <a:chExt cx="37783" cy="32380"/>
            </a:xfrm>
          </p:grpSpPr>
          <p:sp>
            <p:nvSpPr>
              <p:cNvPr id="1114" name="Google Shape;1114;p40"/>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40"/>
            <p:cNvGrpSpPr/>
            <p:nvPr/>
          </p:nvGrpSpPr>
          <p:grpSpPr>
            <a:xfrm>
              <a:off x="3253698" y="2411474"/>
              <a:ext cx="63953" cy="54631"/>
              <a:chOff x="4907780" y="3347220"/>
              <a:chExt cx="37878" cy="32357"/>
            </a:xfrm>
          </p:grpSpPr>
          <p:sp>
            <p:nvSpPr>
              <p:cNvPr id="1117" name="Google Shape;1117;p40"/>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40"/>
            <p:cNvGrpSpPr/>
            <p:nvPr/>
          </p:nvGrpSpPr>
          <p:grpSpPr>
            <a:xfrm>
              <a:off x="3519230" y="3071519"/>
              <a:ext cx="63794" cy="54644"/>
              <a:chOff x="5065048" y="3738150"/>
              <a:chExt cx="37783" cy="32364"/>
            </a:xfrm>
          </p:grpSpPr>
          <p:sp>
            <p:nvSpPr>
              <p:cNvPr id="1120" name="Google Shape;1120;p40"/>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40"/>
            <p:cNvGrpSpPr/>
            <p:nvPr/>
          </p:nvGrpSpPr>
          <p:grpSpPr>
            <a:xfrm>
              <a:off x="3530318" y="2305771"/>
              <a:ext cx="63794" cy="54631"/>
              <a:chOff x="5071616" y="3284615"/>
              <a:chExt cx="37783" cy="32357"/>
            </a:xfrm>
          </p:grpSpPr>
          <p:sp>
            <p:nvSpPr>
              <p:cNvPr id="1123" name="Google Shape;1123;p40"/>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40"/>
            <p:cNvGrpSpPr/>
            <p:nvPr/>
          </p:nvGrpSpPr>
          <p:grpSpPr>
            <a:xfrm>
              <a:off x="4066681" y="3108276"/>
              <a:ext cx="63794" cy="54671"/>
              <a:chOff x="5389291" y="3759921"/>
              <a:chExt cx="37783" cy="32380"/>
            </a:xfrm>
          </p:grpSpPr>
          <p:sp>
            <p:nvSpPr>
              <p:cNvPr id="1126" name="Google Shape;1126;p40"/>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40"/>
            <p:cNvGrpSpPr/>
            <p:nvPr/>
          </p:nvGrpSpPr>
          <p:grpSpPr>
            <a:xfrm>
              <a:off x="4138004" y="2893869"/>
              <a:ext cx="63953" cy="54790"/>
              <a:chOff x="5431534" y="3632932"/>
              <a:chExt cx="37878" cy="32451"/>
            </a:xfrm>
          </p:grpSpPr>
          <p:sp>
            <p:nvSpPr>
              <p:cNvPr id="1129" name="Google Shape;1129;p40"/>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0"/>
            <p:cNvGrpSpPr/>
            <p:nvPr/>
          </p:nvGrpSpPr>
          <p:grpSpPr>
            <a:xfrm>
              <a:off x="4322413" y="2745115"/>
              <a:ext cx="63794" cy="54631"/>
              <a:chOff x="5540755" y="3544829"/>
              <a:chExt cx="37783" cy="32357"/>
            </a:xfrm>
          </p:grpSpPr>
          <p:sp>
            <p:nvSpPr>
              <p:cNvPr id="1132" name="Google Shape;1132;p40"/>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0"/>
            <p:cNvGrpSpPr/>
            <p:nvPr/>
          </p:nvGrpSpPr>
          <p:grpSpPr>
            <a:xfrm>
              <a:off x="4387481" y="2521028"/>
              <a:ext cx="63780" cy="54631"/>
              <a:chOff x="5579293" y="3412107"/>
              <a:chExt cx="37776" cy="32357"/>
            </a:xfrm>
          </p:grpSpPr>
          <p:sp>
            <p:nvSpPr>
              <p:cNvPr id="1135" name="Google Shape;1135;p40"/>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40"/>
            <p:cNvGrpSpPr/>
            <p:nvPr/>
          </p:nvGrpSpPr>
          <p:grpSpPr>
            <a:xfrm>
              <a:off x="4762395" y="2305771"/>
              <a:ext cx="63794" cy="54631"/>
              <a:chOff x="5801346" y="3284615"/>
              <a:chExt cx="37783" cy="32357"/>
            </a:xfrm>
          </p:grpSpPr>
          <p:sp>
            <p:nvSpPr>
              <p:cNvPr id="1138" name="Google Shape;1138;p40"/>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40"/>
            <p:cNvGrpSpPr/>
            <p:nvPr/>
          </p:nvGrpSpPr>
          <p:grpSpPr>
            <a:xfrm>
              <a:off x="4698628" y="2499010"/>
              <a:ext cx="63780" cy="54644"/>
              <a:chOff x="5763578" y="3399067"/>
              <a:chExt cx="37776" cy="32364"/>
            </a:xfrm>
          </p:grpSpPr>
          <p:sp>
            <p:nvSpPr>
              <p:cNvPr id="1141" name="Google Shape;1141;p40"/>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0"/>
            <p:cNvGrpSpPr/>
            <p:nvPr/>
          </p:nvGrpSpPr>
          <p:grpSpPr>
            <a:xfrm>
              <a:off x="4077769" y="2215166"/>
              <a:ext cx="63780" cy="54644"/>
              <a:chOff x="5395858" y="3230952"/>
              <a:chExt cx="37776" cy="32364"/>
            </a:xfrm>
          </p:grpSpPr>
          <p:sp>
            <p:nvSpPr>
              <p:cNvPr id="1144" name="Google Shape;1144;p40"/>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0"/>
            <p:cNvGrpSpPr/>
            <p:nvPr/>
          </p:nvGrpSpPr>
          <p:grpSpPr>
            <a:xfrm>
              <a:off x="3855288" y="2143046"/>
              <a:ext cx="63780" cy="54631"/>
              <a:chOff x="5264088" y="3188237"/>
              <a:chExt cx="37776" cy="32357"/>
            </a:xfrm>
          </p:grpSpPr>
          <p:sp>
            <p:nvSpPr>
              <p:cNvPr id="1147" name="Google Shape;1147;p40"/>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0"/>
            <p:cNvGrpSpPr/>
            <p:nvPr/>
          </p:nvGrpSpPr>
          <p:grpSpPr>
            <a:xfrm>
              <a:off x="4398397" y="2226095"/>
              <a:ext cx="63953" cy="54631"/>
              <a:chOff x="5585758" y="3237425"/>
              <a:chExt cx="37878" cy="32357"/>
            </a:xfrm>
          </p:grpSpPr>
          <p:sp>
            <p:nvSpPr>
              <p:cNvPr id="1150" name="Google Shape;1150;p40"/>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40"/>
            <p:cNvGrpSpPr/>
            <p:nvPr/>
          </p:nvGrpSpPr>
          <p:grpSpPr>
            <a:xfrm>
              <a:off x="3196995" y="2316699"/>
              <a:ext cx="63953" cy="54790"/>
              <a:chOff x="4874196" y="3291088"/>
              <a:chExt cx="37878" cy="32451"/>
            </a:xfrm>
          </p:grpSpPr>
          <p:sp>
            <p:nvSpPr>
              <p:cNvPr id="1153" name="Google Shape;1153;p40"/>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0"/>
            <p:cNvGrpSpPr/>
            <p:nvPr/>
          </p:nvGrpSpPr>
          <p:grpSpPr>
            <a:xfrm>
              <a:off x="3743317" y="3151408"/>
              <a:ext cx="63794" cy="54750"/>
              <a:chOff x="5197770" y="3785466"/>
              <a:chExt cx="37783" cy="32427"/>
            </a:xfrm>
          </p:grpSpPr>
          <p:sp>
            <p:nvSpPr>
              <p:cNvPr id="1156" name="Google Shape;1156;p40"/>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40"/>
            <p:cNvGrpSpPr/>
            <p:nvPr/>
          </p:nvGrpSpPr>
          <p:grpSpPr>
            <a:xfrm>
              <a:off x="3709429" y="2656117"/>
              <a:ext cx="63780" cy="54631"/>
              <a:chOff x="5177699" y="3492117"/>
              <a:chExt cx="37776" cy="32357"/>
            </a:xfrm>
          </p:grpSpPr>
          <p:sp>
            <p:nvSpPr>
              <p:cNvPr id="1159" name="Google Shape;1159;p40"/>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40"/>
            <p:cNvGrpSpPr/>
            <p:nvPr/>
          </p:nvGrpSpPr>
          <p:grpSpPr>
            <a:xfrm>
              <a:off x="3999382" y="2875996"/>
              <a:ext cx="63940" cy="54671"/>
              <a:chOff x="5349431" y="3622346"/>
              <a:chExt cx="37870" cy="32380"/>
            </a:xfrm>
          </p:grpSpPr>
          <p:sp>
            <p:nvSpPr>
              <p:cNvPr id="1162" name="Google Shape;1162;p40"/>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40"/>
            <p:cNvGrpSpPr/>
            <p:nvPr/>
          </p:nvGrpSpPr>
          <p:grpSpPr>
            <a:xfrm>
              <a:off x="3525657" y="2777450"/>
              <a:ext cx="91096" cy="78042"/>
              <a:chOff x="5068855" y="3563980"/>
              <a:chExt cx="53954" cy="46223"/>
            </a:xfrm>
          </p:grpSpPr>
          <p:sp>
            <p:nvSpPr>
              <p:cNvPr id="1165" name="Google Shape;1165;p40"/>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40"/>
            <p:cNvGrpSpPr/>
            <p:nvPr/>
          </p:nvGrpSpPr>
          <p:grpSpPr>
            <a:xfrm>
              <a:off x="3472978" y="2487936"/>
              <a:ext cx="63940" cy="54790"/>
              <a:chOff x="5037654" y="3392507"/>
              <a:chExt cx="37870" cy="32451"/>
            </a:xfrm>
          </p:grpSpPr>
          <p:sp>
            <p:nvSpPr>
              <p:cNvPr id="1168" name="Google Shape;1168;p40"/>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40"/>
            <p:cNvGrpSpPr/>
            <p:nvPr/>
          </p:nvGrpSpPr>
          <p:grpSpPr>
            <a:xfrm>
              <a:off x="4180258" y="2447620"/>
              <a:ext cx="63940" cy="54790"/>
              <a:chOff x="5456560" y="3368629"/>
              <a:chExt cx="37870" cy="32451"/>
            </a:xfrm>
          </p:grpSpPr>
          <p:sp>
            <p:nvSpPr>
              <p:cNvPr id="1171" name="Google Shape;1171;p40"/>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0"/>
            <p:cNvGrpSpPr/>
            <p:nvPr/>
          </p:nvGrpSpPr>
          <p:grpSpPr>
            <a:xfrm>
              <a:off x="2997009" y="2671986"/>
              <a:ext cx="78082" cy="66874"/>
              <a:chOff x="4755749" y="3501516"/>
              <a:chExt cx="46246" cy="39608"/>
            </a:xfrm>
          </p:grpSpPr>
          <p:sp>
            <p:nvSpPr>
              <p:cNvPr id="1174" name="Google Shape;1174;p40"/>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0"/>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40"/>
            <p:cNvGrpSpPr/>
            <p:nvPr/>
          </p:nvGrpSpPr>
          <p:grpSpPr>
            <a:xfrm>
              <a:off x="2871388" y="2645082"/>
              <a:ext cx="63794" cy="54750"/>
              <a:chOff x="4681346" y="3485582"/>
              <a:chExt cx="37783" cy="32427"/>
            </a:xfrm>
          </p:grpSpPr>
          <p:sp>
            <p:nvSpPr>
              <p:cNvPr id="1177" name="Google Shape;1177;p40"/>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40"/>
            <p:cNvGrpSpPr/>
            <p:nvPr/>
          </p:nvGrpSpPr>
          <p:grpSpPr>
            <a:xfrm>
              <a:off x="3016118" y="2316699"/>
              <a:ext cx="63953" cy="54790"/>
              <a:chOff x="4767067" y="3291088"/>
              <a:chExt cx="37878" cy="32451"/>
            </a:xfrm>
          </p:grpSpPr>
          <p:sp>
            <p:nvSpPr>
              <p:cNvPr id="1180" name="Google Shape;1180;p40"/>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0"/>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0"/>
            <p:cNvGrpSpPr/>
            <p:nvPr/>
          </p:nvGrpSpPr>
          <p:grpSpPr>
            <a:xfrm>
              <a:off x="2882316" y="2509939"/>
              <a:ext cx="63780" cy="54790"/>
              <a:chOff x="4687819" y="3405539"/>
              <a:chExt cx="37776" cy="32451"/>
            </a:xfrm>
          </p:grpSpPr>
          <p:sp>
            <p:nvSpPr>
              <p:cNvPr id="1183" name="Google Shape;1183;p40"/>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0"/>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40"/>
            <p:cNvGrpSpPr/>
            <p:nvPr/>
          </p:nvGrpSpPr>
          <p:grpSpPr>
            <a:xfrm>
              <a:off x="3279566" y="2576243"/>
              <a:ext cx="89170" cy="76515"/>
              <a:chOff x="4923101" y="3444809"/>
              <a:chExt cx="52813" cy="45318"/>
            </a:xfrm>
          </p:grpSpPr>
          <p:sp>
            <p:nvSpPr>
              <p:cNvPr id="1186" name="Google Shape;1186;p40"/>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0"/>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40"/>
            <p:cNvGrpSpPr/>
            <p:nvPr/>
          </p:nvGrpSpPr>
          <p:grpSpPr>
            <a:xfrm>
              <a:off x="3149455" y="2930706"/>
              <a:ext cx="53024" cy="45574"/>
              <a:chOff x="4846040" y="3654750"/>
              <a:chExt cx="31405" cy="26993"/>
            </a:xfrm>
          </p:grpSpPr>
          <p:sp>
            <p:nvSpPr>
              <p:cNvPr id="1189" name="Google Shape;1189;p40"/>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0"/>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0"/>
            <p:cNvGrpSpPr/>
            <p:nvPr/>
          </p:nvGrpSpPr>
          <p:grpSpPr>
            <a:xfrm>
              <a:off x="3283908" y="2993092"/>
              <a:ext cx="67963" cy="58203"/>
              <a:chOff x="4925673" y="3691700"/>
              <a:chExt cx="40253" cy="34472"/>
            </a:xfrm>
          </p:grpSpPr>
          <p:sp>
            <p:nvSpPr>
              <p:cNvPr id="1192" name="Google Shape;1192;p40"/>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40"/>
            <p:cNvGrpSpPr/>
            <p:nvPr/>
          </p:nvGrpSpPr>
          <p:grpSpPr>
            <a:xfrm>
              <a:off x="3231535" y="3076074"/>
              <a:ext cx="53024" cy="45428"/>
              <a:chOff x="4894653" y="3740848"/>
              <a:chExt cx="31405" cy="26906"/>
            </a:xfrm>
          </p:grpSpPr>
          <p:sp>
            <p:nvSpPr>
              <p:cNvPr id="1195" name="Google Shape;1195;p40"/>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40"/>
            <p:cNvGrpSpPr/>
            <p:nvPr/>
          </p:nvGrpSpPr>
          <p:grpSpPr>
            <a:xfrm>
              <a:off x="3345750" y="3000940"/>
              <a:ext cx="64590" cy="55335"/>
              <a:chOff x="4962300" y="3696348"/>
              <a:chExt cx="38255" cy="32773"/>
            </a:xfrm>
          </p:grpSpPr>
          <p:sp>
            <p:nvSpPr>
              <p:cNvPr id="1198" name="Google Shape;1198;p40"/>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40"/>
            <p:cNvGrpSpPr/>
            <p:nvPr/>
          </p:nvGrpSpPr>
          <p:grpSpPr>
            <a:xfrm>
              <a:off x="3375947" y="3080297"/>
              <a:ext cx="53183" cy="45535"/>
              <a:chOff x="4980185" y="3743349"/>
              <a:chExt cx="31499" cy="26969"/>
            </a:xfrm>
          </p:grpSpPr>
          <p:sp>
            <p:nvSpPr>
              <p:cNvPr id="1201" name="Google Shape;1201;p40"/>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0"/>
            <p:cNvGrpSpPr/>
            <p:nvPr/>
          </p:nvGrpSpPr>
          <p:grpSpPr>
            <a:xfrm>
              <a:off x="3432649" y="3065039"/>
              <a:ext cx="53183" cy="45535"/>
              <a:chOff x="5013768" y="3734312"/>
              <a:chExt cx="31499" cy="26969"/>
            </a:xfrm>
          </p:grpSpPr>
          <p:sp>
            <p:nvSpPr>
              <p:cNvPr id="1204" name="Google Shape;1204;p40"/>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0"/>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40"/>
            <p:cNvGrpSpPr/>
            <p:nvPr/>
          </p:nvGrpSpPr>
          <p:grpSpPr>
            <a:xfrm>
              <a:off x="3471371" y="3116085"/>
              <a:ext cx="53183" cy="45415"/>
              <a:chOff x="5036703" y="3764545"/>
              <a:chExt cx="31499" cy="26898"/>
            </a:xfrm>
          </p:grpSpPr>
          <p:sp>
            <p:nvSpPr>
              <p:cNvPr id="1207" name="Google Shape;1207;p40"/>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0"/>
            <p:cNvGrpSpPr/>
            <p:nvPr/>
          </p:nvGrpSpPr>
          <p:grpSpPr>
            <a:xfrm>
              <a:off x="3330970" y="3122512"/>
              <a:ext cx="53024" cy="45415"/>
              <a:chOff x="4953546" y="3768352"/>
              <a:chExt cx="31405" cy="26898"/>
            </a:xfrm>
          </p:grpSpPr>
          <p:sp>
            <p:nvSpPr>
              <p:cNvPr id="1210" name="Google Shape;1210;p40"/>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40"/>
            <p:cNvGrpSpPr/>
            <p:nvPr/>
          </p:nvGrpSpPr>
          <p:grpSpPr>
            <a:xfrm>
              <a:off x="3349919" y="3199611"/>
              <a:ext cx="53183" cy="45574"/>
              <a:chOff x="4964770" y="3814016"/>
              <a:chExt cx="31499" cy="26993"/>
            </a:xfrm>
          </p:grpSpPr>
          <p:sp>
            <p:nvSpPr>
              <p:cNvPr id="1213" name="Google Shape;1213;p40"/>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0"/>
            <p:cNvGrpSpPr/>
            <p:nvPr/>
          </p:nvGrpSpPr>
          <p:grpSpPr>
            <a:xfrm>
              <a:off x="3279884" y="3176798"/>
              <a:ext cx="53130" cy="45415"/>
              <a:chOff x="4923290" y="3800504"/>
              <a:chExt cx="31468" cy="26898"/>
            </a:xfrm>
          </p:grpSpPr>
          <p:sp>
            <p:nvSpPr>
              <p:cNvPr id="1216" name="Google Shape;1216;p40"/>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0"/>
            <p:cNvGrpSpPr/>
            <p:nvPr/>
          </p:nvGrpSpPr>
          <p:grpSpPr>
            <a:xfrm>
              <a:off x="3592651" y="2924279"/>
              <a:ext cx="53024" cy="45574"/>
              <a:chOff x="5108534" y="3650943"/>
              <a:chExt cx="31405" cy="26993"/>
            </a:xfrm>
          </p:grpSpPr>
          <p:sp>
            <p:nvSpPr>
              <p:cNvPr id="1219" name="Google Shape;1219;p40"/>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40"/>
            <p:cNvGrpSpPr/>
            <p:nvPr/>
          </p:nvGrpSpPr>
          <p:grpSpPr>
            <a:xfrm>
              <a:off x="3610963" y="3109658"/>
              <a:ext cx="53183" cy="45574"/>
              <a:chOff x="5119380" y="3760739"/>
              <a:chExt cx="31499" cy="26993"/>
            </a:xfrm>
          </p:grpSpPr>
          <p:sp>
            <p:nvSpPr>
              <p:cNvPr id="1222" name="Google Shape;1222;p40"/>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0"/>
            <p:cNvGrpSpPr/>
            <p:nvPr/>
          </p:nvGrpSpPr>
          <p:grpSpPr>
            <a:xfrm>
              <a:off x="3610963" y="3156082"/>
              <a:ext cx="53183" cy="45574"/>
              <a:chOff x="5119380" y="3788235"/>
              <a:chExt cx="31499" cy="26993"/>
            </a:xfrm>
          </p:grpSpPr>
          <p:sp>
            <p:nvSpPr>
              <p:cNvPr id="1225" name="Google Shape;1225;p40"/>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40"/>
            <p:cNvGrpSpPr/>
            <p:nvPr/>
          </p:nvGrpSpPr>
          <p:grpSpPr>
            <a:xfrm>
              <a:off x="3676177" y="3303057"/>
              <a:ext cx="53024" cy="45588"/>
              <a:chOff x="5158005" y="3875284"/>
              <a:chExt cx="31405" cy="27001"/>
            </a:xfrm>
          </p:grpSpPr>
          <p:sp>
            <p:nvSpPr>
              <p:cNvPr id="1228" name="Google Shape;1228;p40"/>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40"/>
            <p:cNvGrpSpPr/>
            <p:nvPr/>
          </p:nvGrpSpPr>
          <p:grpSpPr>
            <a:xfrm>
              <a:off x="3803074" y="3116085"/>
              <a:ext cx="53183" cy="45415"/>
              <a:chOff x="5233163" y="3764545"/>
              <a:chExt cx="31499" cy="26898"/>
            </a:xfrm>
          </p:grpSpPr>
          <p:sp>
            <p:nvSpPr>
              <p:cNvPr id="1231" name="Google Shape;1231;p40"/>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40"/>
            <p:cNvGrpSpPr/>
            <p:nvPr/>
          </p:nvGrpSpPr>
          <p:grpSpPr>
            <a:xfrm>
              <a:off x="3875685" y="3185310"/>
              <a:ext cx="53183" cy="45428"/>
              <a:chOff x="5276168" y="3805545"/>
              <a:chExt cx="31499" cy="26906"/>
            </a:xfrm>
          </p:grpSpPr>
          <p:sp>
            <p:nvSpPr>
              <p:cNvPr id="1234" name="Google Shape;1234;p40"/>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40"/>
            <p:cNvGrpSpPr/>
            <p:nvPr/>
          </p:nvGrpSpPr>
          <p:grpSpPr>
            <a:xfrm>
              <a:off x="3905882" y="3263631"/>
              <a:ext cx="53024" cy="45495"/>
              <a:chOff x="5294053" y="3851933"/>
              <a:chExt cx="31405" cy="26945"/>
            </a:xfrm>
          </p:grpSpPr>
          <p:sp>
            <p:nvSpPr>
              <p:cNvPr id="1237" name="Google Shape;1237;p40"/>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40"/>
            <p:cNvGrpSpPr/>
            <p:nvPr/>
          </p:nvGrpSpPr>
          <p:grpSpPr>
            <a:xfrm>
              <a:off x="3986368" y="3263578"/>
              <a:ext cx="53024" cy="45548"/>
              <a:chOff x="5341723" y="3851902"/>
              <a:chExt cx="31405" cy="26977"/>
            </a:xfrm>
          </p:grpSpPr>
          <p:sp>
            <p:nvSpPr>
              <p:cNvPr id="1240" name="Google Shape;1240;p40"/>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40"/>
            <p:cNvGrpSpPr/>
            <p:nvPr/>
          </p:nvGrpSpPr>
          <p:grpSpPr>
            <a:xfrm>
              <a:off x="3502046" y="2682689"/>
              <a:ext cx="53024" cy="45574"/>
              <a:chOff x="5054871" y="3507855"/>
              <a:chExt cx="31405" cy="26993"/>
            </a:xfrm>
          </p:grpSpPr>
          <p:sp>
            <p:nvSpPr>
              <p:cNvPr id="1243" name="Google Shape;1243;p40"/>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 name="Google Shape;1245;p40"/>
            <p:cNvGrpSpPr/>
            <p:nvPr/>
          </p:nvGrpSpPr>
          <p:grpSpPr>
            <a:xfrm>
              <a:off x="3201019" y="2965445"/>
              <a:ext cx="53024" cy="45535"/>
              <a:chOff x="4876579" y="3675325"/>
              <a:chExt cx="31405" cy="26969"/>
            </a:xfrm>
          </p:grpSpPr>
          <p:sp>
            <p:nvSpPr>
              <p:cNvPr id="1246" name="Google Shape;1246;p40"/>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a:off x="3143028" y="2987409"/>
              <a:ext cx="53024" cy="45574"/>
              <a:chOff x="4842233" y="3688333"/>
              <a:chExt cx="31405" cy="26993"/>
            </a:xfrm>
          </p:grpSpPr>
          <p:sp>
            <p:nvSpPr>
              <p:cNvPr id="1249" name="Google Shape;1249;p40"/>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40"/>
            <p:cNvGrpSpPr/>
            <p:nvPr/>
          </p:nvGrpSpPr>
          <p:grpSpPr>
            <a:xfrm>
              <a:off x="3726612" y="2851827"/>
              <a:ext cx="53024" cy="45588"/>
              <a:chOff x="5187876" y="3608032"/>
              <a:chExt cx="31405" cy="27001"/>
            </a:xfrm>
          </p:grpSpPr>
          <p:sp>
            <p:nvSpPr>
              <p:cNvPr id="1252" name="Google Shape;1252;p40"/>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0"/>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4" name="Google Shape;1254;p40"/>
            <p:cNvSpPr/>
            <p:nvPr/>
          </p:nvSpPr>
          <p:spPr>
            <a:xfrm>
              <a:off x="3650150" y="2517522"/>
              <a:ext cx="71832" cy="61672"/>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3676815" y="2533882"/>
              <a:ext cx="28937" cy="28924"/>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40"/>
            <p:cNvGrpSpPr/>
            <p:nvPr/>
          </p:nvGrpSpPr>
          <p:grpSpPr>
            <a:xfrm>
              <a:off x="3863960" y="2338783"/>
              <a:ext cx="67963" cy="58084"/>
              <a:chOff x="5269224" y="3304167"/>
              <a:chExt cx="40253" cy="34402"/>
            </a:xfrm>
          </p:grpSpPr>
          <p:sp>
            <p:nvSpPr>
              <p:cNvPr id="1257" name="Google Shape;1257;p40"/>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40"/>
            <p:cNvGrpSpPr/>
            <p:nvPr/>
          </p:nvGrpSpPr>
          <p:grpSpPr>
            <a:xfrm>
              <a:off x="3962107" y="2629944"/>
              <a:ext cx="84191" cy="72133"/>
              <a:chOff x="5327354" y="3476615"/>
              <a:chExt cx="49864" cy="42723"/>
            </a:xfrm>
          </p:grpSpPr>
          <p:sp>
            <p:nvSpPr>
              <p:cNvPr id="1260" name="Google Shape;1260;p40"/>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0"/>
            <p:cNvSpPr/>
            <p:nvPr/>
          </p:nvSpPr>
          <p:spPr>
            <a:xfrm>
              <a:off x="3899468" y="3012307"/>
              <a:ext cx="53014" cy="4541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3923398" y="3028641"/>
              <a:ext cx="12868" cy="12868"/>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4" name="Google Shape;1264;p40"/>
            <p:cNvGrpSpPr/>
            <p:nvPr/>
          </p:nvGrpSpPr>
          <p:grpSpPr>
            <a:xfrm>
              <a:off x="3986368" y="3135353"/>
              <a:ext cx="53024" cy="45415"/>
              <a:chOff x="5341723" y="3775957"/>
              <a:chExt cx="31405" cy="26898"/>
            </a:xfrm>
          </p:grpSpPr>
          <p:sp>
            <p:nvSpPr>
              <p:cNvPr id="1265" name="Google Shape;1265;p40"/>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40"/>
            <p:cNvGrpSpPr/>
            <p:nvPr/>
          </p:nvGrpSpPr>
          <p:grpSpPr>
            <a:xfrm>
              <a:off x="4150699" y="3005880"/>
              <a:ext cx="53024" cy="45415"/>
              <a:chOff x="5439053" y="3699274"/>
              <a:chExt cx="31405" cy="26898"/>
            </a:xfrm>
          </p:grpSpPr>
          <p:sp>
            <p:nvSpPr>
              <p:cNvPr id="1268" name="Google Shape;1268;p40"/>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0"/>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40"/>
            <p:cNvGrpSpPr/>
            <p:nvPr/>
          </p:nvGrpSpPr>
          <p:grpSpPr>
            <a:xfrm>
              <a:off x="4105722" y="2875929"/>
              <a:ext cx="53183" cy="45574"/>
              <a:chOff x="5412414" y="3622307"/>
              <a:chExt cx="31499" cy="26993"/>
            </a:xfrm>
          </p:grpSpPr>
          <p:sp>
            <p:nvSpPr>
              <p:cNvPr id="1271" name="Google Shape;1271;p40"/>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0"/>
            <p:cNvGrpSpPr/>
            <p:nvPr/>
          </p:nvGrpSpPr>
          <p:grpSpPr>
            <a:xfrm>
              <a:off x="4213510" y="2625442"/>
              <a:ext cx="45309" cy="45468"/>
              <a:chOff x="5476254" y="3473949"/>
              <a:chExt cx="26835" cy="26930"/>
            </a:xfrm>
          </p:grpSpPr>
          <p:sp>
            <p:nvSpPr>
              <p:cNvPr id="1274" name="Google Shape;1274;p40"/>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40"/>
            <p:cNvGrpSpPr/>
            <p:nvPr/>
          </p:nvGrpSpPr>
          <p:grpSpPr>
            <a:xfrm>
              <a:off x="4362583" y="2638350"/>
              <a:ext cx="53011" cy="45415"/>
              <a:chOff x="5564547" y="3481594"/>
              <a:chExt cx="31397" cy="26898"/>
            </a:xfrm>
          </p:grpSpPr>
          <p:sp>
            <p:nvSpPr>
              <p:cNvPr id="1277" name="Google Shape;1277;p40"/>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0"/>
            <p:cNvGrpSpPr/>
            <p:nvPr/>
          </p:nvGrpSpPr>
          <p:grpSpPr>
            <a:xfrm>
              <a:off x="4311179" y="2619068"/>
              <a:ext cx="53011" cy="45428"/>
              <a:chOff x="5534101" y="3470174"/>
              <a:chExt cx="31397" cy="26906"/>
            </a:xfrm>
          </p:grpSpPr>
          <p:sp>
            <p:nvSpPr>
              <p:cNvPr id="1280" name="Google Shape;1280;p40"/>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40"/>
            <p:cNvGrpSpPr/>
            <p:nvPr/>
          </p:nvGrpSpPr>
          <p:grpSpPr>
            <a:xfrm>
              <a:off x="4440811" y="2356205"/>
              <a:ext cx="53183" cy="45481"/>
              <a:chOff x="5610879" y="3314486"/>
              <a:chExt cx="31499" cy="26938"/>
            </a:xfrm>
          </p:grpSpPr>
          <p:sp>
            <p:nvSpPr>
              <p:cNvPr id="1283" name="Google Shape;1283;p40"/>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40"/>
            <p:cNvGrpSpPr/>
            <p:nvPr/>
          </p:nvGrpSpPr>
          <p:grpSpPr>
            <a:xfrm>
              <a:off x="3130015" y="2671760"/>
              <a:ext cx="53183" cy="45415"/>
              <a:chOff x="4834525" y="3501382"/>
              <a:chExt cx="31499" cy="26898"/>
            </a:xfrm>
          </p:grpSpPr>
          <p:sp>
            <p:nvSpPr>
              <p:cNvPr id="1286" name="Google Shape;1286;p40"/>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40"/>
            <p:cNvGrpSpPr/>
            <p:nvPr/>
          </p:nvGrpSpPr>
          <p:grpSpPr>
            <a:xfrm>
              <a:off x="3237962" y="2804766"/>
              <a:ext cx="53024" cy="45415"/>
              <a:chOff x="4898460" y="3580158"/>
              <a:chExt cx="31405" cy="26898"/>
            </a:xfrm>
          </p:grpSpPr>
          <p:sp>
            <p:nvSpPr>
              <p:cNvPr id="1289" name="Google Shape;1289;p40"/>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40"/>
            <p:cNvGrpSpPr/>
            <p:nvPr/>
          </p:nvGrpSpPr>
          <p:grpSpPr>
            <a:xfrm>
              <a:off x="3211297" y="2851827"/>
              <a:ext cx="53183" cy="45588"/>
              <a:chOff x="4882667" y="3608032"/>
              <a:chExt cx="31499" cy="27001"/>
            </a:xfrm>
          </p:grpSpPr>
          <p:sp>
            <p:nvSpPr>
              <p:cNvPr id="1292" name="Google Shape;1292;p40"/>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40"/>
            <p:cNvGrpSpPr/>
            <p:nvPr/>
          </p:nvGrpSpPr>
          <p:grpSpPr>
            <a:xfrm>
              <a:off x="3144954" y="2891293"/>
              <a:ext cx="27475" cy="27329"/>
              <a:chOff x="4843373" y="3631407"/>
              <a:chExt cx="16273" cy="16186"/>
            </a:xfrm>
          </p:grpSpPr>
          <p:sp>
            <p:nvSpPr>
              <p:cNvPr id="1295" name="Google Shape;1295;p40"/>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0"/>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40"/>
            <p:cNvGrpSpPr/>
            <p:nvPr/>
          </p:nvGrpSpPr>
          <p:grpSpPr>
            <a:xfrm>
              <a:off x="2949775" y="2824047"/>
              <a:ext cx="53183" cy="45415"/>
              <a:chOff x="4727773" y="3591578"/>
              <a:chExt cx="31499" cy="26898"/>
            </a:xfrm>
          </p:grpSpPr>
          <p:sp>
            <p:nvSpPr>
              <p:cNvPr id="1298" name="Google Shape;1298;p40"/>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40"/>
            <p:cNvSpPr/>
            <p:nvPr/>
          </p:nvSpPr>
          <p:spPr>
            <a:xfrm>
              <a:off x="2821909" y="2876407"/>
              <a:ext cx="53027" cy="45431"/>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a:off x="2845852" y="2892741"/>
              <a:ext cx="12855" cy="12868"/>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40"/>
            <p:cNvGrpSpPr/>
            <p:nvPr/>
          </p:nvGrpSpPr>
          <p:grpSpPr>
            <a:xfrm>
              <a:off x="2749949" y="2800105"/>
              <a:ext cx="53183" cy="45588"/>
              <a:chOff x="4609421" y="3577398"/>
              <a:chExt cx="31499" cy="27001"/>
            </a:xfrm>
          </p:grpSpPr>
          <p:sp>
            <p:nvSpPr>
              <p:cNvPr id="1303" name="Google Shape;1303;p40"/>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40"/>
            <p:cNvGrpSpPr/>
            <p:nvPr/>
          </p:nvGrpSpPr>
          <p:grpSpPr>
            <a:xfrm>
              <a:off x="2817261" y="2800105"/>
              <a:ext cx="53183" cy="45588"/>
              <a:chOff x="4649289" y="3577398"/>
              <a:chExt cx="31499" cy="27001"/>
            </a:xfrm>
          </p:grpSpPr>
          <p:sp>
            <p:nvSpPr>
              <p:cNvPr id="1306" name="Google Shape;1306;p40"/>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0"/>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40"/>
            <p:cNvGrpSpPr/>
            <p:nvPr/>
          </p:nvGrpSpPr>
          <p:grpSpPr>
            <a:xfrm>
              <a:off x="2743522" y="2904997"/>
              <a:ext cx="53183" cy="45428"/>
              <a:chOff x="4605614" y="3639523"/>
              <a:chExt cx="31499" cy="26906"/>
            </a:xfrm>
          </p:grpSpPr>
          <p:sp>
            <p:nvSpPr>
              <p:cNvPr id="1309" name="Google Shape;1309;p40"/>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0"/>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40"/>
            <p:cNvGrpSpPr/>
            <p:nvPr/>
          </p:nvGrpSpPr>
          <p:grpSpPr>
            <a:xfrm>
              <a:off x="3046647" y="2870086"/>
              <a:ext cx="45468" cy="45322"/>
              <a:chOff x="4785149" y="3618846"/>
              <a:chExt cx="26930" cy="26843"/>
            </a:xfrm>
          </p:grpSpPr>
          <p:sp>
            <p:nvSpPr>
              <p:cNvPr id="1312" name="Google Shape;1312;p40"/>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0"/>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0"/>
            <p:cNvGrpSpPr/>
            <p:nvPr/>
          </p:nvGrpSpPr>
          <p:grpSpPr>
            <a:xfrm>
              <a:off x="3088889" y="2840912"/>
              <a:ext cx="53024" cy="45415"/>
              <a:chOff x="4810167" y="3601567"/>
              <a:chExt cx="31405" cy="26898"/>
            </a:xfrm>
          </p:grpSpPr>
          <p:sp>
            <p:nvSpPr>
              <p:cNvPr id="1315" name="Google Shape;1315;p40"/>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0"/>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40"/>
            <p:cNvGrpSpPr/>
            <p:nvPr/>
          </p:nvGrpSpPr>
          <p:grpSpPr>
            <a:xfrm>
              <a:off x="3124065" y="2455388"/>
              <a:ext cx="53024" cy="45415"/>
              <a:chOff x="4831002" y="3373230"/>
              <a:chExt cx="31405" cy="26898"/>
            </a:xfrm>
          </p:grpSpPr>
          <p:sp>
            <p:nvSpPr>
              <p:cNvPr id="1318" name="Google Shape;1318;p40"/>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0"/>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0" name="Google Shape;1320;p40"/>
            <p:cNvGrpSpPr/>
            <p:nvPr/>
          </p:nvGrpSpPr>
          <p:grpSpPr>
            <a:xfrm>
              <a:off x="2935487" y="2424700"/>
              <a:ext cx="53183" cy="45588"/>
              <a:chOff x="4719311" y="3355054"/>
              <a:chExt cx="31499" cy="27001"/>
            </a:xfrm>
          </p:grpSpPr>
          <p:sp>
            <p:nvSpPr>
              <p:cNvPr id="1321" name="Google Shape;1321;p40"/>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0"/>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40"/>
            <p:cNvGrpSpPr/>
            <p:nvPr/>
          </p:nvGrpSpPr>
          <p:grpSpPr>
            <a:xfrm>
              <a:off x="3069620" y="2585445"/>
              <a:ext cx="45468" cy="45468"/>
              <a:chOff x="4798755" y="3450260"/>
              <a:chExt cx="26930" cy="26930"/>
            </a:xfrm>
          </p:grpSpPr>
          <p:sp>
            <p:nvSpPr>
              <p:cNvPr id="1324" name="Google Shape;1324;p40"/>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0"/>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0"/>
            <p:cNvGrpSpPr/>
            <p:nvPr/>
          </p:nvGrpSpPr>
          <p:grpSpPr>
            <a:xfrm>
              <a:off x="2810993" y="2614646"/>
              <a:ext cx="53024" cy="45508"/>
              <a:chOff x="4645576" y="3467555"/>
              <a:chExt cx="31405" cy="26953"/>
            </a:xfrm>
          </p:grpSpPr>
          <p:sp>
            <p:nvSpPr>
              <p:cNvPr id="1327" name="Google Shape;1327;p40"/>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0"/>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9" name="Google Shape;1329;p40"/>
            <p:cNvGrpSpPr/>
            <p:nvPr/>
          </p:nvGrpSpPr>
          <p:grpSpPr>
            <a:xfrm>
              <a:off x="2881998" y="2811193"/>
              <a:ext cx="53183" cy="45415"/>
              <a:chOff x="4687631" y="3583965"/>
              <a:chExt cx="31499" cy="26898"/>
            </a:xfrm>
          </p:grpSpPr>
          <p:sp>
            <p:nvSpPr>
              <p:cNvPr id="1330" name="Google Shape;1330;p40"/>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0"/>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40"/>
            <p:cNvGrpSpPr/>
            <p:nvPr/>
          </p:nvGrpSpPr>
          <p:grpSpPr>
            <a:xfrm>
              <a:off x="2935487" y="2620994"/>
              <a:ext cx="53183" cy="45588"/>
              <a:chOff x="4719311" y="3471314"/>
              <a:chExt cx="31499" cy="27001"/>
            </a:xfrm>
          </p:grpSpPr>
          <p:sp>
            <p:nvSpPr>
              <p:cNvPr id="1333" name="Google Shape;1333;p40"/>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0"/>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40"/>
            <p:cNvGrpSpPr/>
            <p:nvPr/>
          </p:nvGrpSpPr>
          <p:grpSpPr>
            <a:xfrm>
              <a:off x="2935487" y="2558674"/>
              <a:ext cx="53183" cy="45415"/>
              <a:chOff x="4719311" y="3434404"/>
              <a:chExt cx="31499" cy="26898"/>
            </a:xfrm>
          </p:grpSpPr>
          <p:sp>
            <p:nvSpPr>
              <p:cNvPr id="1336" name="Google Shape;1336;p40"/>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0"/>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40"/>
            <p:cNvGrpSpPr/>
            <p:nvPr/>
          </p:nvGrpSpPr>
          <p:grpSpPr>
            <a:xfrm>
              <a:off x="3019173" y="2503579"/>
              <a:ext cx="53183" cy="45415"/>
              <a:chOff x="4768876" y="3401772"/>
              <a:chExt cx="31499" cy="26898"/>
            </a:xfrm>
          </p:grpSpPr>
          <p:sp>
            <p:nvSpPr>
              <p:cNvPr id="1339" name="Google Shape;1339;p40"/>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0"/>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40"/>
            <p:cNvGrpSpPr/>
            <p:nvPr/>
          </p:nvGrpSpPr>
          <p:grpSpPr>
            <a:xfrm>
              <a:off x="3007925" y="2621100"/>
              <a:ext cx="45481" cy="45481"/>
              <a:chOff x="4762214" y="3471377"/>
              <a:chExt cx="26938" cy="26938"/>
            </a:xfrm>
          </p:grpSpPr>
          <p:sp>
            <p:nvSpPr>
              <p:cNvPr id="1342" name="Google Shape;1342;p40"/>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0"/>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40"/>
            <p:cNvGrpSpPr/>
            <p:nvPr/>
          </p:nvGrpSpPr>
          <p:grpSpPr>
            <a:xfrm>
              <a:off x="3055637" y="2407357"/>
              <a:ext cx="53024" cy="45415"/>
              <a:chOff x="4790473" y="3344782"/>
              <a:chExt cx="31405" cy="26898"/>
            </a:xfrm>
          </p:grpSpPr>
          <p:sp>
            <p:nvSpPr>
              <p:cNvPr id="1345" name="Google Shape;1345;p40"/>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0"/>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40"/>
            <p:cNvGrpSpPr/>
            <p:nvPr/>
          </p:nvGrpSpPr>
          <p:grpSpPr>
            <a:xfrm>
              <a:off x="3111862" y="3430445"/>
              <a:ext cx="63143" cy="54086"/>
              <a:chOff x="4823774" y="3950733"/>
              <a:chExt cx="37398" cy="32034"/>
            </a:xfrm>
          </p:grpSpPr>
          <p:sp>
            <p:nvSpPr>
              <p:cNvPr id="1348" name="Google Shape;1348;p40"/>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0"/>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40"/>
            <p:cNvGrpSpPr/>
            <p:nvPr/>
          </p:nvGrpSpPr>
          <p:grpSpPr>
            <a:xfrm>
              <a:off x="3111224" y="3700306"/>
              <a:ext cx="53024" cy="45428"/>
              <a:chOff x="4823396" y="4110566"/>
              <a:chExt cx="31405" cy="26906"/>
            </a:xfrm>
          </p:grpSpPr>
          <p:sp>
            <p:nvSpPr>
              <p:cNvPr id="1351" name="Google Shape;1351;p40"/>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0"/>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40"/>
            <p:cNvGrpSpPr/>
            <p:nvPr/>
          </p:nvGrpSpPr>
          <p:grpSpPr>
            <a:xfrm>
              <a:off x="3136442" y="3211656"/>
              <a:ext cx="53183" cy="45415"/>
              <a:chOff x="4838332" y="3821150"/>
              <a:chExt cx="31499" cy="26898"/>
            </a:xfrm>
          </p:grpSpPr>
          <p:sp>
            <p:nvSpPr>
              <p:cNvPr id="1354" name="Google Shape;1354;p40"/>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0"/>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40"/>
            <p:cNvGrpSpPr/>
            <p:nvPr/>
          </p:nvGrpSpPr>
          <p:grpSpPr>
            <a:xfrm>
              <a:off x="2837499" y="3201284"/>
              <a:ext cx="62174" cy="53223"/>
              <a:chOff x="4661275" y="3815007"/>
              <a:chExt cx="36824" cy="31523"/>
            </a:xfrm>
          </p:grpSpPr>
          <p:sp>
            <p:nvSpPr>
              <p:cNvPr id="1357" name="Google Shape;1357;p40"/>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0"/>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40"/>
            <p:cNvGrpSpPr/>
            <p:nvPr/>
          </p:nvGrpSpPr>
          <p:grpSpPr>
            <a:xfrm>
              <a:off x="2664815" y="3262117"/>
              <a:ext cx="56716" cy="48456"/>
              <a:chOff x="4558998" y="3851037"/>
              <a:chExt cx="33591" cy="28699"/>
            </a:xfrm>
          </p:grpSpPr>
          <p:sp>
            <p:nvSpPr>
              <p:cNvPr id="1360" name="Google Shape;1360;p40"/>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0"/>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2" name="Google Shape;1362;p40"/>
            <p:cNvGrpSpPr/>
            <p:nvPr/>
          </p:nvGrpSpPr>
          <p:grpSpPr>
            <a:xfrm>
              <a:off x="2897415" y="2903417"/>
              <a:ext cx="56716" cy="48615"/>
              <a:chOff x="4696762" y="3638587"/>
              <a:chExt cx="33591" cy="28794"/>
            </a:xfrm>
          </p:grpSpPr>
          <p:sp>
            <p:nvSpPr>
              <p:cNvPr id="1363" name="Google Shape;1363;p40"/>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0"/>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40"/>
            <p:cNvGrpSpPr/>
            <p:nvPr/>
          </p:nvGrpSpPr>
          <p:grpSpPr>
            <a:xfrm>
              <a:off x="3290335" y="3410871"/>
              <a:ext cx="56556" cy="48443"/>
              <a:chOff x="4929479" y="3939140"/>
              <a:chExt cx="33497" cy="28692"/>
            </a:xfrm>
          </p:grpSpPr>
          <p:sp>
            <p:nvSpPr>
              <p:cNvPr id="1366" name="Google Shape;1366;p40"/>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0"/>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40"/>
            <p:cNvGrpSpPr/>
            <p:nvPr/>
          </p:nvGrpSpPr>
          <p:grpSpPr>
            <a:xfrm>
              <a:off x="3252582" y="3490055"/>
              <a:ext cx="56556" cy="48456"/>
              <a:chOff x="4907119" y="3986039"/>
              <a:chExt cx="33497" cy="28699"/>
            </a:xfrm>
          </p:grpSpPr>
          <p:sp>
            <p:nvSpPr>
              <p:cNvPr id="1369" name="Google Shape;1369;p40"/>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0"/>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40"/>
            <p:cNvGrpSpPr/>
            <p:nvPr/>
          </p:nvGrpSpPr>
          <p:grpSpPr>
            <a:xfrm>
              <a:off x="3260457" y="3594842"/>
              <a:ext cx="56716" cy="48562"/>
              <a:chOff x="4911783" y="4048102"/>
              <a:chExt cx="33591" cy="28762"/>
            </a:xfrm>
          </p:grpSpPr>
          <p:sp>
            <p:nvSpPr>
              <p:cNvPr id="1372" name="Google Shape;1372;p40"/>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0"/>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40"/>
            <p:cNvSpPr/>
            <p:nvPr/>
          </p:nvSpPr>
          <p:spPr>
            <a:xfrm>
              <a:off x="2925686" y="3402997"/>
              <a:ext cx="56560" cy="48445"/>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0"/>
            <p:cNvSpPr/>
            <p:nvPr/>
          </p:nvSpPr>
          <p:spPr>
            <a:xfrm>
              <a:off x="2950107" y="3419303"/>
              <a:ext cx="15750" cy="15923"/>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6" name="Google Shape;1376;p40"/>
            <p:cNvGrpSpPr/>
            <p:nvPr/>
          </p:nvGrpSpPr>
          <p:grpSpPr>
            <a:xfrm>
              <a:off x="3008615" y="3239847"/>
              <a:ext cx="71615" cy="61244"/>
              <a:chOff x="4762623" y="3837847"/>
              <a:chExt cx="42416" cy="36273"/>
            </a:xfrm>
          </p:grpSpPr>
          <p:sp>
            <p:nvSpPr>
              <p:cNvPr id="1377" name="Google Shape;1377;p40"/>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0"/>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40"/>
            <p:cNvGrpSpPr/>
            <p:nvPr/>
          </p:nvGrpSpPr>
          <p:grpSpPr>
            <a:xfrm>
              <a:off x="2980623" y="3690851"/>
              <a:ext cx="56556" cy="48456"/>
              <a:chOff x="4746044" y="4104966"/>
              <a:chExt cx="33497" cy="28699"/>
            </a:xfrm>
          </p:grpSpPr>
          <p:sp>
            <p:nvSpPr>
              <p:cNvPr id="1380" name="Google Shape;1380;p40"/>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0"/>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40"/>
            <p:cNvGrpSpPr/>
            <p:nvPr/>
          </p:nvGrpSpPr>
          <p:grpSpPr>
            <a:xfrm>
              <a:off x="3172429" y="3788082"/>
              <a:ext cx="56716" cy="48562"/>
              <a:chOff x="4859646" y="4162554"/>
              <a:chExt cx="33591" cy="28762"/>
            </a:xfrm>
          </p:grpSpPr>
          <p:sp>
            <p:nvSpPr>
              <p:cNvPr id="1383" name="Google Shape;1383;p40"/>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0"/>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40"/>
            <p:cNvGrpSpPr/>
            <p:nvPr/>
          </p:nvGrpSpPr>
          <p:grpSpPr>
            <a:xfrm>
              <a:off x="1075792" y="2305943"/>
              <a:ext cx="1395943" cy="1855831"/>
              <a:chOff x="3617857" y="3284717"/>
              <a:chExt cx="826785" cy="1099165"/>
            </a:xfrm>
          </p:grpSpPr>
          <p:sp>
            <p:nvSpPr>
              <p:cNvPr id="1386" name="Google Shape;1386;p40"/>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0"/>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0"/>
              <p:cNvSpPr/>
              <p:nvPr/>
            </p:nvSpPr>
            <p:spPr>
              <a:xfrm>
                <a:off x="4230666" y="3943372"/>
                <a:ext cx="15612" cy="77934"/>
              </a:xfrm>
              <a:custGeom>
                <a:avLst/>
                <a:gdLst/>
                <a:ahLst/>
                <a:cxnLst/>
                <a:rect l="l" t="t" r="r" b="b"/>
                <a:pathLst>
                  <a:path w="1985" h="9909" fill="none" extrusionOk="0">
                    <a:moveTo>
                      <a:pt x="1984" y="9908"/>
                    </a:moveTo>
                    <a:lnTo>
                      <a:pt x="0"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0"/>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0"/>
              <p:cNvSpPr/>
              <p:nvPr/>
            </p:nvSpPr>
            <p:spPr>
              <a:xfrm>
                <a:off x="4234473" y="3939573"/>
                <a:ext cx="143953" cy="22171"/>
              </a:xfrm>
              <a:custGeom>
                <a:avLst/>
                <a:gdLst/>
                <a:ahLst/>
                <a:cxnLst/>
                <a:rect l="l" t="t" r="r" b="b"/>
                <a:pathLst>
                  <a:path w="18303" h="2819" fill="none" extrusionOk="0">
                    <a:moveTo>
                      <a:pt x="0" y="0"/>
                    </a:moveTo>
                    <a:lnTo>
                      <a:pt x="18303" y="2819"/>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0"/>
              <p:cNvSpPr/>
              <p:nvPr/>
            </p:nvSpPr>
            <p:spPr>
              <a:xfrm>
                <a:off x="4300405" y="4023579"/>
                <a:ext cx="24264" cy="112650"/>
              </a:xfrm>
              <a:custGeom>
                <a:avLst/>
                <a:gdLst/>
                <a:ahLst/>
                <a:cxnLst/>
                <a:rect l="l" t="t" r="r" b="b"/>
                <a:pathLst>
                  <a:path w="3085" h="14323" fill="none" extrusionOk="0">
                    <a:moveTo>
                      <a:pt x="0" y="14323"/>
                    </a:moveTo>
                    <a:lnTo>
                      <a:pt x="3085"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0"/>
              <p:cNvSpPr/>
              <p:nvPr/>
            </p:nvSpPr>
            <p:spPr>
              <a:xfrm>
                <a:off x="4324661" y="4019772"/>
                <a:ext cx="40544" cy="140154"/>
              </a:xfrm>
              <a:custGeom>
                <a:avLst/>
                <a:gdLst/>
                <a:ahLst/>
                <a:cxnLst/>
                <a:rect l="l" t="t" r="r" b="b"/>
                <a:pathLst>
                  <a:path w="5155" h="17820" fill="none" extrusionOk="0">
                    <a:moveTo>
                      <a:pt x="1" y="1"/>
                    </a:moveTo>
                    <a:lnTo>
                      <a:pt x="5154" y="17819"/>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0"/>
              <p:cNvSpPr/>
              <p:nvPr/>
            </p:nvSpPr>
            <p:spPr>
              <a:xfrm>
                <a:off x="4324661" y="4019772"/>
                <a:ext cx="104282" cy="52522"/>
              </a:xfrm>
              <a:custGeom>
                <a:avLst/>
                <a:gdLst/>
                <a:ahLst/>
                <a:cxnLst/>
                <a:rect l="l" t="t" r="r" b="b"/>
                <a:pathLst>
                  <a:path w="13259" h="6678" fill="none" extrusionOk="0">
                    <a:moveTo>
                      <a:pt x="1" y="1"/>
                    </a:moveTo>
                    <a:lnTo>
                      <a:pt x="13259" y="6678"/>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0"/>
              <p:cNvSpPr/>
              <p:nvPr/>
            </p:nvSpPr>
            <p:spPr>
              <a:xfrm>
                <a:off x="4328467" y="3989901"/>
                <a:ext cx="113421" cy="29879"/>
              </a:xfrm>
              <a:custGeom>
                <a:avLst/>
                <a:gdLst/>
                <a:ahLst/>
                <a:cxnLst/>
                <a:rect l="l" t="t" r="r" b="b"/>
                <a:pathLst>
                  <a:path w="14421" h="3799" fill="none" extrusionOk="0">
                    <a:moveTo>
                      <a:pt x="14420" y="0"/>
                    </a:moveTo>
                    <a:lnTo>
                      <a:pt x="1" y="3799"/>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0"/>
              <p:cNvSpPr/>
              <p:nvPr/>
            </p:nvSpPr>
            <p:spPr>
              <a:xfrm>
                <a:off x="4224193" y="4019772"/>
                <a:ext cx="23886" cy="76975"/>
              </a:xfrm>
              <a:custGeom>
                <a:avLst/>
                <a:gdLst/>
                <a:ahLst/>
                <a:cxnLst/>
                <a:rect l="l" t="t" r="r" b="b"/>
                <a:pathLst>
                  <a:path w="3037" h="9787" fill="none" extrusionOk="0">
                    <a:moveTo>
                      <a:pt x="1" y="9787"/>
                    </a:moveTo>
                    <a:lnTo>
                      <a:pt x="3037"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0"/>
              <p:cNvSpPr/>
              <p:nvPr/>
            </p:nvSpPr>
            <p:spPr>
              <a:xfrm>
                <a:off x="4248071" y="4019772"/>
                <a:ext cx="52342" cy="116457"/>
              </a:xfrm>
              <a:custGeom>
                <a:avLst/>
                <a:gdLst/>
                <a:ahLst/>
                <a:cxnLst/>
                <a:rect l="l" t="t" r="r" b="b"/>
                <a:pathLst>
                  <a:path w="6655" h="14807" fill="none" extrusionOk="0">
                    <a:moveTo>
                      <a:pt x="1" y="1"/>
                    </a:moveTo>
                    <a:lnTo>
                      <a:pt x="6654" y="14807"/>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0"/>
              <p:cNvSpPr/>
              <p:nvPr/>
            </p:nvSpPr>
            <p:spPr>
              <a:xfrm>
                <a:off x="4300405" y="4138982"/>
                <a:ext cx="6567" cy="119029"/>
              </a:xfrm>
              <a:custGeom>
                <a:avLst/>
                <a:gdLst/>
                <a:ahLst/>
                <a:cxnLst/>
                <a:rect l="l" t="t" r="r" b="b"/>
                <a:pathLst>
                  <a:path w="835" h="15134" fill="none" extrusionOk="0">
                    <a:moveTo>
                      <a:pt x="0" y="1"/>
                    </a:moveTo>
                    <a:lnTo>
                      <a:pt x="835" y="15134"/>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0"/>
              <p:cNvSpPr/>
              <p:nvPr/>
            </p:nvSpPr>
            <p:spPr>
              <a:xfrm>
                <a:off x="4219726" y="4200164"/>
                <a:ext cx="85343" cy="60513"/>
              </a:xfrm>
              <a:custGeom>
                <a:avLst/>
                <a:gdLst/>
                <a:ahLst/>
                <a:cxnLst/>
                <a:rect l="l" t="t" r="r" b="b"/>
                <a:pathLst>
                  <a:path w="10851" h="7694" fill="none" extrusionOk="0">
                    <a:moveTo>
                      <a:pt x="0" y="0"/>
                    </a:moveTo>
                    <a:lnTo>
                      <a:pt x="10851" y="7694"/>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0"/>
              <p:cNvSpPr/>
              <p:nvPr/>
            </p:nvSpPr>
            <p:spPr>
              <a:xfrm>
                <a:off x="4223430" y="4137275"/>
                <a:ext cx="81930" cy="15132"/>
              </a:xfrm>
              <a:custGeom>
                <a:avLst/>
                <a:gdLst/>
                <a:ahLst/>
                <a:cxnLst/>
                <a:rect l="l" t="t" r="r" b="b"/>
                <a:pathLst>
                  <a:path w="10417" h="1924" fill="none" extrusionOk="0">
                    <a:moveTo>
                      <a:pt x="1" y="1923"/>
                    </a:moveTo>
                    <a:lnTo>
                      <a:pt x="10416"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0"/>
              <p:cNvSpPr/>
              <p:nvPr/>
            </p:nvSpPr>
            <p:spPr>
              <a:xfrm>
                <a:off x="4303638" y="4138982"/>
                <a:ext cx="59947" cy="23894"/>
              </a:xfrm>
              <a:custGeom>
                <a:avLst/>
                <a:gdLst/>
                <a:ahLst/>
                <a:cxnLst/>
                <a:rect l="l" t="t" r="r" b="b"/>
                <a:pathLst>
                  <a:path w="7622" h="3038" fill="none" extrusionOk="0">
                    <a:moveTo>
                      <a:pt x="7621" y="3037"/>
                    </a:moveTo>
                    <a:lnTo>
                      <a:pt x="0"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0"/>
              <p:cNvSpPr/>
              <p:nvPr/>
            </p:nvSpPr>
            <p:spPr>
              <a:xfrm>
                <a:off x="4201644" y="4267237"/>
                <a:ext cx="39970" cy="77164"/>
              </a:xfrm>
              <a:custGeom>
                <a:avLst/>
                <a:gdLst/>
                <a:ahLst/>
                <a:cxnLst/>
                <a:rect l="l" t="t" r="r" b="b"/>
                <a:pathLst>
                  <a:path w="5082" h="9811" fill="none" extrusionOk="0">
                    <a:moveTo>
                      <a:pt x="1" y="0"/>
                    </a:moveTo>
                    <a:lnTo>
                      <a:pt x="5081" y="981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0"/>
              <p:cNvSpPr/>
              <p:nvPr/>
            </p:nvSpPr>
            <p:spPr>
              <a:xfrm>
                <a:off x="4203831" y="4258003"/>
                <a:ext cx="103142" cy="9241"/>
              </a:xfrm>
              <a:custGeom>
                <a:avLst/>
                <a:gdLst/>
                <a:ahLst/>
                <a:cxnLst/>
                <a:rect l="l" t="t" r="r" b="b"/>
                <a:pathLst>
                  <a:path w="13114" h="1175" fill="none" extrusionOk="0">
                    <a:moveTo>
                      <a:pt x="1" y="1174"/>
                    </a:moveTo>
                    <a:lnTo>
                      <a:pt x="13114"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0"/>
              <p:cNvSpPr/>
              <p:nvPr/>
            </p:nvSpPr>
            <p:spPr>
              <a:xfrm>
                <a:off x="4179001" y="3943372"/>
                <a:ext cx="51673" cy="104951"/>
              </a:xfrm>
              <a:custGeom>
                <a:avLst/>
                <a:gdLst/>
                <a:ahLst/>
                <a:cxnLst/>
                <a:rect l="l" t="t" r="r" b="b"/>
                <a:pathLst>
                  <a:path w="6570" h="13344" fill="none" extrusionOk="0">
                    <a:moveTo>
                      <a:pt x="1" y="13344"/>
                    </a:moveTo>
                    <a:lnTo>
                      <a:pt x="6569"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0"/>
              <p:cNvSpPr/>
              <p:nvPr/>
            </p:nvSpPr>
            <p:spPr>
              <a:xfrm>
                <a:off x="4248071" y="4019772"/>
                <a:ext cx="76597" cy="8"/>
              </a:xfrm>
              <a:custGeom>
                <a:avLst/>
                <a:gdLst/>
                <a:ahLst/>
                <a:cxnLst/>
                <a:rect l="l" t="t" r="r" b="b"/>
                <a:pathLst>
                  <a:path w="9739" h="1" fill="none" extrusionOk="0">
                    <a:moveTo>
                      <a:pt x="1" y="1"/>
                    </a:moveTo>
                    <a:lnTo>
                      <a:pt x="9739"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0"/>
              <p:cNvSpPr/>
              <p:nvPr/>
            </p:nvSpPr>
            <p:spPr>
              <a:xfrm>
                <a:off x="4219529" y="4138982"/>
                <a:ext cx="84116" cy="63282"/>
              </a:xfrm>
              <a:custGeom>
                <a:avLst/>
                <a:gdLst/>
                <a:ahLst/>
                <a:cxnLst/>
                <a:rect l="l" t="t" r="r" b="b"/>
                <a:pathLst>
                  <a:path w="10695" h="8046" fill="none" extrusionOk="0">
                    <a:moveTo>
                      <a:pt x="1" y="8045"/>
                    </a:moveTo>
                    <a:lnTo>
                      <a:pt x="10694"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0"/>
              <p:cNvSpPr/>
              <p:nvPr/>
            </p:nvSpPr>
            <p:spPr>
              <a:xfrm>
                <a:off x="3654964" y="3289853"/>
                <a:ext cx="46820" cy="63848"/>
              </a:xfrm>
              <a:custGeom>
                <a:avLst/>
                <a:gdLst/>
                <a:ahLst/>
                <a:cxnLst/>
                <a:rect l="l" t="t" r="r" b="b"/>
                <a:pathLst>
                  <a:path w="5953" h="8118" fill="none" extrusionOk="0">
                    <a:moveTo>
                      <a:pt x="1" y="0"/>
                    </a:moveTo>
                    <a:lnTo>
                      <a:pt x="5952" y="8117"/>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0"/>
              <p:cNvSpPr/>
              <p:nvPr/>
            </p:nvSpPr>
            <p:spPr>
              <a:xfrm>
                <a:off x="3619760" y="3353693"/>
                <a:ext cx="85736" cy="36730"/>
              </a:xfrm>
              <a:custGeom>
                <a:avLst/>
                <a:gdLst/>
                <a:ahLst/>
                <a:cxnLst/>
                <a:rect l="l" t="t" r="r" b="b"/>
                <a:pathLst>
                  <a:path w="10901" h="4670" fill="none" extrusionOk="0">
                    <a:moveTo>
                      <a:pt x="1" y="4670"/>
                    </a:moveTo>
                    <a:lnTo>
                      <a:pt x="10900"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0"/>
              <p:cNvSpPr/>
              <p:nvPr/>
            </p:nvSpPr>
            <p:spPr>
              <a:xfrm>
                <a:off x="3703011" y="3354739"/>
                <a:ext cx="70415" cy="79350"/>
              </a:xfrm>
              <a:custGeom>
                <a:avLst/>
                <a:gdLst/>
                <a:ahLst/>
                <a:cxnLst/>
                <a:rect l="l" t="t" r="r" b="b"/>
                <a:pathLst>
                  <a:path w="8953" h="10089" fill="none" extrusionOk="0">
                    <a:moveTo>
                      <a:pt x="1" y="0"/>
                    </a:moveTo>
                    <a:lnTo>
                      <a:pt x="8952" y="10089"/>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0"/>
              <p:cNvSpPr/>
              <p:nvPr/>
            </p:nvSpPr>
            <p:spPr>
              <a:xfrm>
                <a:off x="3779884" y="3366443"/>
                <a:ext cx="34449" cy="67647"/>
              </a:xfrm>
              <a:custGeom>
                <a:avLst/>
                <a:gdLst/>
                <a:ahLst/>
                <a:cxnLst/>
                <a:rect l="l" t="t" r="r" b="b"/>
                <a:pathLst>
                  <a:path w="4380" h="8601" fill="none" extrusionOk="0">
                    <a:moveTo>
                      <a:pt x="1" y="8601"/>
                    </a:moveTo>
                    <a:lnTo>
                      <a:pt x="4380"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a:off x="3701776" y="3353693"/>
                <a:ext cx="116363" cy="12757"/>
              </a:xfrm>
              <a:custGeom>
                <a:avLst/>
                <a:gdLst/>
                <a:ahLst/>
                <a:cxnLst/>
                <a:rect l="l" t="t" r="r" b="b"/>
                <a:pathLst>
                  <a:path w="14795" h="1622" fill="none" extrusionOk="0">
                    <a:moveTo>
                      <a:pt x="14795" y="1621"/>
                    </a:moveTo>
                    <a:lnTo>
                      <a:pt x="0"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a:off x="3701776" y="3313063"/>
                <a:ext cx="227204" cy="40638"/>
              </a:xfrm>
              <a:custGeom>
                <a:avLst/>
                <a:gdLst/>
                <a:ahLst/>
                <a:cxnLst/>
                <a:rect l="l" t="t" r="r" b="b"/>
                <a:pathLst>
                  <a:path w="28888" h="5167" fill="none" extrusionOk="0">
                    <a:moveTo>
                      <a:pt x="28887" y="1"/>
                    </a:moveTo>
                    <a:lnTo>
                      <a:pt x="0" y="5166"/>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a:off x="3888633" y="3313063"/>
                <a:ext cx="40347" cy="114467"/>
              </a:xfrm>
              <a:custGeom>
                <a:avLst/>
                <a:gdLst/>
                <a:ahLst/>
                <a:cxnLst/>
                <a:rect l="l" t="t" r="r" b="b"/>
                <a:pathLst>
                  <a:path w="5130" h="14554" fill="none" extrusionOk="0">
                    <a:moveTo>
                      <a:pt x="5129" y="1"/>
                    </a:moveTo>
                    <a:lnTo>
                      <a:pt x="0" y="14553"/>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a:off x="3814325" y="3366443"/>
                <a:ext cx="74316" cy="61087"/>
              </a:xfrm>
              <a:custGeom>
                <a:avLst/>
                <a:gdLst/>
                <a:ahLst/>
                <a:cxnLst/>
                <a:rect l="l" t="t" r="r" b="b"/>
                <a:pathLst>
                  <a:path w="9449" h="7767" fill="none" extrusionOk="0">
                    <a:moveTo>
                      <a:pt x="1" y="0"/>
                    </a:moveTo>
                    <a:lnTo>
                      <a:pt x="9448" y="7766"/>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a:off x="3838399" y="3427522"/>
                <a:ext cx="50242" cy="67749"/>
              </a:xfrm>
              <a:custGeom>
                <a:avLst/>
                <a:gdLst/>
                <a:ahLst/>
                <a:cxnLst/>
                <a:rect l="l" t="t" r="r" b="b"/>
                <a:pathLst>
                  <a:path w="6388" h="8614" fill="none" extrusionOk="0">
                    <a:moveTo>
                      <a:pt x="0" y="8613"/>
                    </a:moveTo>
                    <a:lnTo>
                      <a:pt x="6387"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a:off x="3814325" y="3313063"/>
                <a:ext cx="114656" cy="53388"/>
              </a:xfrm>
              <a:custGeom>
                <a:avLst/>
                <a:gdLst/>
                <a:ahLst/>
                <a:cxnLst/>
                <a:rect l="l" t="t" r="r" b="b"/>
                <a:pathLst>
                  <a:path w="14578" h="6788" fill="none" extrusionOk="0">
                    <a:moveTo>
                      <a:pt x="1" y="6787"/>
                    </a:moveTo>
                    <a:lnTo>
                      <a:pt x="14577"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a:off x="3888633" y="3427522"/>
                <a:ext cx="55377" cy="76212"/>
              </a:xfrm>
              <a:custGeom>
                <a:avLst/>
                <a:gdLst/>
                <a:ahLst/>
                <a:cxnLst/>
                <a:rect l="l" t="t" r="r" b="b"/>
                <a:pathLst>
                  <a:path w="7041" h="9690" fill="none" extrusionOk="0">
                    <a:moveTo>
                      <a:pt x="0" y="0"/>
                    </a:moveTo>
                    <a:lnTo>
                      <a:pt x="7041" y="969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a:off x="3944003" y="3406208"/>
                <a:ext cx="40631" cy="97526"/>
              </a:xfrm>
              <a:custGeom>
                <a:avLst/>
                <a:gdLst/>
                <a:ahLst/>
                <a:cxnLst/>
                <a:rect l="l" t="t" r="r" b="b"/>
                <a:pathLst>
                  <a:path w="5166" h="12400" fill="none" extrusionOk="0">
                    <a:moveTo>
                      <a:pt x="1" y="12400"/>
                    </a:moveTo>
                    <a:lnTo>
                      <a:pt x="5166"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0"/>
              <p:cNvSpPr/>
              <p:nvPr/>
            </p:nvSpPr>
            <p:spPr>
              <a:xfrm>
                <a:off x="3984625" y="3357500"/>
                <a:ext cx="55291" cy="48716"/>
              </a:xfrm>
              <a:custGeom>
                <a:avLst/>
                <a:gdLst/>
                <a:ahLst/>
                <a:cxnLst/>
                <a:rect l="l" t="t" r="r" b="b"/>
                <a:pathLst>
                  <a:path w="7030" h="6194" fill="none" extrusionOk="0">
                    <a:moveTo>
                      <a:pt x="1" y="6194"/>
                    </a:moveTo>
                    <a:lnTo>
                      <a:pt x="7029"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0"/>
              <p:cNvSpPr/>
              <p:nvPr/>
            </p:nvSpPr>
            <p:spPr>
              <a:xfrm>
                <a:off x="3888633" y="3406208"/>
                <a:ext cx="96000" cy="21322"/>
              </a:xfrm>
              <a:custGeom>
                <a:avLst/>
                <a:gdLst/>
                <a:ahLst/>
                <a:cxnLst/>
                <a:rect l="l" t="t" r="r" b="b"/>
                <a:pathLst>
                  <a:path w="12206" h="2711" fill="none" extrusionOk="0">
                    <a:moveTo>
                      <a:pt x="0" y="2710"/>
                    </a:moveTo>
                    <a:lnTo>
                      <a:pt x="12206"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a:off x="3984625" y="3406208"/>
                <a:ext cx="42251" cy="136348"/>
              </a:xfrm>
              <a:custGeom>
                <a:avLst/>
                <a:gdLst/>
                <a:ahLst/>
                <a:cxnLst/>
                <a:rect l="l" t="t" r="r" b="b"/>
                <a:pathLst>
                  <a:path w="5372" h="17336" fill="none" extrusionOk="0">
                    <a:moveTo>
                      <a:pt x="1" y="1"/>
                    </a:moveTo>
                    <a:lnTo>
                      <a:pt x="5372" y="17335"/>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a:off x="4026868" y="3427522"/>
                <a:ext cx="35597" cy="115033"/>
              </a:xfrm>
              <a:custGeom>
                <a:avLst/>
                <a:gdLst/>
                <a:ahLst/>
                <a:cxnLst/>
                <a:rect l="l" t="t" r="r" b="b"/>
                <a:pathLst>
                  <a:path w="4526" h="14626" fill="none" extrusionOk="0">
                    <a:moveTo>
                      <a:pt x="1" y="14625"/>
                    </a:moveTo>
                    <a:lnTo>
                      <a:pt x="4525"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3876261" y="3542548"/>
                <a:ext cx="150615" cy="52051"/>
              </a:xfrm>
              <a:custGeom>
                <a:avLst/>
                <a:gdLst/>
                <a:ahLst/>
                <a:cxnLst/>
                <a:rect l="l" t="t" r="r" b="b"/>
                <a:pathLst>
                  <a:path w="19150" h="6618" fill="none" extrusionOk="0">
                    <a:moveTo>
                      <a:pt x="1" y="6617"/>
                    </a:moveTo>
                    <a:lnTo>
                      <a:pt x="19150"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4006702" y="3542548"/>
                <a:ext cx="20174" cy="99044"/>
              </a:xfrm>
              <a:custGeom>
                <a:avLst/>
                <a:gdLst/>
                <a:ahLst/>
                <a:cxnLst/>
                <a:rect l="l" t="t" r="r" b="b"/>
                <a:pathLst>
                  <a:path w="2565" h="12593" fill="none" extrusionOk="0">
                    <a:moveTo>
                      <a:pt x="2565" y="0"/>
                    </a:moveTo>
                    <a:lnTo>
                      <a:pt x="0" y="12593"/>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3912700" y="3641584"/>
                <a:ext cx="97817" cy="41779"/>
              </a:xfrm>
              <a:custGeom>
                <a:avLst/>
                <a:gdLst/>
                <a:ahLst/>
                <a:cxnLst/>
                <a:rect l="l" t="t" r="r" b="b"/>
                <a:pathLst>
                  <a:path w="12437" h="5312" fill="none" extrusionOk="0">
                    <a:moveTo>
                      <a:pt x="1" y="5311"/>
                    </a:moveTo>
                    <a:lnTo>
                      <a:pt x="12436"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3875601" y="3503726"/>
                <a:ext cx="68410" cy="89158"/>
              </a:xfrm>
              <a:custGeom>
                <a:avLst/>
                <a:gdLst/>
                <a:ahLst/>
                <a:cxnLst/>
                <a:rect l="l" t="t" r="r" b="b"/>
                <a:pathLst>
                  <a:path w="8698" h="11336" fill="none" extrusionOk="0">
                    <a:moveTo>
                      <a:pt x="8698" y="1"/>
                    </a:moveTo>
                    <a:lnTo>
                      <a:pt x="0" y="11335"/>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3944003" y="3503726"/>
                <a:ext cx="89441" cy="36163"/>
              </a:xfrm>
              <a:custGeom>
                <a:avLst/>
                <a:gdLst/>
                <a:ahLst/>
                <a:cxnLst/>
                <a:rect l="l" t="t" r="r" b="b"/>
                <a:pathLst>
                  <a:path w="11372" h="4598" fill="none" extrusionOk="0">
                    <a:moveTo>
                      <a:pt x="1" y="1"/>
                    </a:moveTo>
                    <a:lnTo>
                      <a:pt x="11372" y="4598"/>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4033436" y="3490599"/>
                <a:ext cx="132824" cy="49290"/>
              </a:xfrm>
              <a:custGeom>
                <a:avLst/>
                <a:gdLst/>
                <a:ahLst/>
                <a:cxnLst/>
                <a:rect l="l" t="t" r="r" b="b"/>
                <a:pathLst>
                  <a:path w="16888" h="6267" fill="none" extrusionOk="0">
                    <a:moveTo>
                      <a:pt x="1" y="6267"/>
                    </a:moveTo>
                    <a:lnTo>
                      <a:pt x="16888"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0"/>
              <p:cNvSpPr/>
              <p:nvPr/>
            </p:nvSpPr>
            <p:spPr>
              <a:xfrm>
                <a:off x="4166252" y="3490599"/>
                <a:ext cx="73459" cy="95528"/>
              </a:xfrm>
              <a:custGeom>
                <a:avLst/>
                <a:gdLst/>
                <a:ahLst/>
                <a:cxnLst/>
                <a:rect l="l" t="t" r="r" b="b"/>
                <a:pathLst>
                  <a:path w="9340" h="12146" fill="none" extrusionOk="0">
                    <a:moveTo>
                      <a:pt x="1" y="0"/>
                    </a:moveTo>
                    <a:lnTo>
                      <a:pt x="9339" y="12146"/>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a:off x="4027726" y="3539882"/>
                <a:ext cx="211985" cy="39970"/>
              </a:xfrm>
              <a:custGeom>
                <a:avLst/>
                <a:gdLst/>
                <a:ahLst/>
                <a:cxnLst/>
                <a:rect l="l" t="t" r="r" b="b"/>
                <a:pathLst>
                  <a:path w="26953" h="5082" fill="none" extrusionOk="0">
                    <a:moveTo>
                      <a:pt x="26952" y="5081"/>
                    </a:moveTo>
                    <a:lnTo>
                      <a:pt x="1"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0"/>
              <p:cNvSpPr/>
              <p:nvPr/>
            </p:nvSpPr>
            <p:spPr>
              <a:xfrm>
                <a:off x="4027726" y="3539882"/>
                <a:ext cx="99720" cy="174878"/>
              </a:xfrm>
              <a:custGeom>
                <a:avLst/>
                <a:gdLst/>
                <a:ahLst/>
                <a:cxnLst/>
                <a:rect l="l" t="t" r="r" b="b"/>
                <a:pathLst>
                  <a:path w="12679" h="22235" fill="none" extrusionOk="0">
                    <a:moveTo>
                      <a:pt x="1" y="1"/>
                    </a:moveTo>
                    <a:lnTo>
                      <a:pt x="12678" y="22234"/>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0"/>
              <p:cNvSpPr/>
              <p:nvPr/>
            </p:nvSpPr>
            <p:spPr>
              <a:xfrm>
                <a:off x="4027726" y="3539882"/>
                <a:ext cx="159754" cy="111707"/>
              </a:xfrm>
              <a:custGeom>
                <a:avLst/>
                <a:gdLst/>
                <a:ahLst/>
                <a:cxnLst/>
                <a:rect l="l" t="t" r="r" b="b"/>
                <a:pathLst>
                  <a:path w="20312" h="14203" fill="none" extrusionOk="0">
                    <a:moveTo>
                      <a:pt x="1" y="1"/>
                    </a:moveTo>
                    <a:lnTo>
                      <a:pt x="20311" y="14202"/>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0"/>
              <p:cNvSpPr/>
              <p:nvPr/>
            </p:nvSpPr>
            <p:spPr>
              <a:xfrm>
                <a:off x="4006702" y="3641584"/>
                <a:ext cx="120743" cy="73176"/>
              </a:xfrm>
              <a:custGeom>
                <a:avLst/>
                <a:gdLst/>
                <a:ahLst/>
                <a:cxnLst/>
                <a:rect l="l" t="t" r="r" b="b"/>
                <a:pathLst>
                  <a:path w="15352" h="9304" fill="none" extrusionOk="0">
                    <a:moveTo>
                      <a:pt x="0" y="1"/>
                    </a:moveTo>
                    <a:lnTo>
                      <a:pt x="15351" y="9303"/>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0"/>
              <p:cNvSpPr/>
              <p:nvPr/>
            </p:nvSpPr>
            <p:spPr>
              <a:xfrm>
                <a:off x="4006702" y="3641584"/>
                <a:ext cx="39773" cy="140249"/>
              </a:xfrm>
              <a:custGeom>
                <a:avLst/>
                <a:gdLst/>
                <a:ahLst/>
                <a:cxnLst/>
                <a:rect l="l" t="t" r="r" b="b"/>
                <a:pathLst>
                  <a:path w="5057" h="17832" fill="none" extrusionOk="0">
                    <a:moveTo>
                      <a:pt x="5057" y="17832"/>
                    </a:moveTo>
                    <a:lnTo>
                      <a:pt x="0"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0"/>
              <p:cNvSpPr/>
              <p:nvPr/>
            </p:nvSpPr>
            <p:spPr>
              <a:xfrm>
                <a:off x="3996423" y="3784585"/>
                <a:ext cx="51862" cy="10280"/>
              </a:xfrm>
              <a:custGeom>
                <a:avLst/>
                <a:gdLst/>
                <a:ahLst/>
                <a:cxnLst/>
                <a:rect l="l" t="t" r="r" b="b"/>
                <a:pathLst>
                  <a:path w="6594" h="1307" fill="none" extrusionOk="0">
                    <a:moveTo>
                      <a:pt x="1" y="1307"/>
                    </a:moveTo>
                    <a:lnTo>
                      <a:pt x="6594"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0"/>
              <p:cNvSpPr/>
              <p:nvPr/>
            </p:nvSpPr>
            <p:spPr>
              <a:xfrm>
                <a:off x="4048277" y="3784585"/>
                <a:ext cx="47583" cy="68890"/>
              </a:xfrm>
              <a:custGeom>
                <a:avLst/>
                <a:gdLst/>
                <a:ahLst/>
                <a:cxnLst/>
                <a:rect l="l" t="t" r="r" b="b"/>
                <a:pathLst>
                  <a:path w="6050" h="8759" fill="none" extrusionOk="0">
                    <a:moveTo>
                      <a:pt x="1" y="0"/>
                    </a:moveTo>
                    <a:lnTo>
                      <a:pt x="6049" y="8758"/>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a:off x="4095947" y="3788392"/>
                <a:ext cx="10280" cy="64894"/>
              </a:xfrm>
              <a:custGeom>
                <a:avLst/>
                <a:gdLst/>
                <a:ahLst/>
                <a:cxnLst/>
                <a:rect l="l" t="t" r="r" b="b"/>
                <a:pathLst>
                  <a:path w="1307" h="8251" fill="none" extrusionOk="0">
                    <a:moveTo>
                      <a:pt x="0" y="8250"/>
                    </a:moveTo>
                    <a:lnTo>
                      <a:pt x="1307" y="0"/>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0"/>
              <p:cNvSpPr/>
              <p:nvPr/>
            </p:nvSpPr>
            <p:spPr>
              <a:xfrm>
                <a:off x="4095852" y="3853467"/>
                <a:ext cx="45672" cy="15895"/>
              </a:xfrm>
              <a:custGeom>
                <a:avLst/>
                <a:gdLst/>
                <a:ahLst/>
                <a:cxnLst/>
                <a:rect l="l" t="t" r="r" b="b"/>
                <a:pathLst>
                  <a:path w="5807" h="2021" fill="none" extrusionOk="0">
                    <a:moveTo>
                      <a:pt x="0" y="0"/>
                    </a:moveTo>
                    <a:lnTo>
                      <a:pt x="5807" y="202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0"/>
              <p:cNvSpPr/>
              <p:nvPr/>
            </p:nvSpPr>
            <p:spPr>
              <a:xfrm>
                <a:off x="4138567" y="3868308"/>
                <a:ext cx="16469" cy="101710"/>
              </a:xfrm>
              <a:custGeom>
                <a:avLst/>
                <a:gdLst/>
                <a:ahLst/>
                <a:cxnLst/>
                <a:rect l="l" t="t" r="r" b="b"/>
                <a:pathLst>
                  <a:path w="2094" h="12932" fill="none" extrusionOk="0">
                    <a:moveTo>
                      <a:pt x="1" y="1"/>
                    </a:moveTo>
                    <a:lnTo>
                      <a:pt x="2093" y="12932"/>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a:off x="3875601" y="3592876"/>
                <a:ext cx="131110" cy="48716"/>
              </a:xfrm>
              <a:custGeom>
                <a:avLst/>
                <a:gdLst/>
                <a:ahLst/>
                <a:cxnLst/>
                <a:rect l="l" t="t" r="r" b="b"/>
                <a:pathLst>
                  <a:path w="16670" h="6194" fill="none" extrusionOk="0">
                    <a:moveTo>
                      <a:pt x="0" y="0"/>
                    </a:moveTo>
                    <a:lnTo>
                      <a:pt x="16669" y="6194"/>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a:off x="4164828" y="3394410"/>
                <a:ext cx="26458" cy="93153"/>
              </a:xfrm>
              <a:custGeom>
                <a:avLst/>
                <a:gdLst/>
                <a:ahLst/>
                <a:cxnLst/>
                <a:rect l="l" t="t" r="r" b="b"/>
                <a:pathLst>
                  <a:path w="3364" h="11844" fill="none" extrusionOk="0">
                    <a:moveTo>
                      <a:pt x="0" y="11843"/>
                    </a:moveTo>
                    <a:lnTo>
                      <a:pt x="3363" y="1"/>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a:off x="4191278" y="3394410"/>
                <a:ext cx="86586" cy="52719"/>
              </a:xfrm>
              <a:custGeom>
                <a:avLst/>
                <a:gdLst/>
                <a:ahLst/>
                <a:cxnLst/>
                <a:rect l="l" t="t" r="r" b="b"/>
                <a:pathLst>
                  <a:path w="11009" h="6703" fill="none" extrusionOk="0">
                    <a:moveTo>
                      <a:pt x="0" y="1"/>
                    </a:moveTo>
                    <a:lnTo>
                      <a:pt x="11008" y="6702"/>
                    </a:lnTo>
                  </a:path>
                </a:pathLst>
              </a:custGeom>
              <a:solidFill>
                <a:srgbClr val="F3F3F3"/>
              </a:solidFill>
              <a:ln w="1825" cap="flat" cmpd="sng">
                <a:solidFill>
                  <a:srgbClr val="F3F3F3"/>
                </a:solidFill>
                <a:prstDash val="solid"/>
                <a:miter lim="1209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40"/>
            <p:cNvGrpSpPr/>
            <p:nvPr/>
          </p:nvGrpSpPr>
          <p:grpSpPr>
            <a:xfrm>
              <a:off x="2026441" y="3938695"/>
              <a:ext cx="63794" cy="54737"/>
              <a:chOff x="4180904" y="4251758"/>
              <a:chExt cx="37783" cy="32420"/>
            </a:xfrm>
          </p:grpSpPr>
          <p:sp>
            <p:nvSpPr>
              <p:cNvPr id="1443" name="Google Shape;1443;p40"/>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0"/>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40"/>
            <p:cNvGrpSpPr/>
            <p:nvPr/>
          </p:nvGrpSpPr>
          <p:grpSpPr>
            <a:xfrm>
              <a:off x="2061459" y="3650934"/>
              <a:ext cx="63794" cy="54644"/>
              <a:chOff x="4201644" y="4081324"/>
              <a:chExt cx="37783" cy="32364"/>
            </a:xfrm>
          </p:grpSpPr>
          <p:sp>
            <p:nvSpPr>
              <p:cNvPr id="1446" name="Google Shape;1446;p40"/>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0"/>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40"/>
            <p:cNvGrpSpPr/>
            <p:nvPr/>
          </p:nvGrpSpPr>
          <p:grpSpPr>
            <a:xfrm>
              <a:off x="2201210" y="3323560"/>
              <a:ext cx="63794" cy="54790"/>
              <a:chOff x="4284416" y="3887428"/>
              <a:chExt cx="37783" cy="32451"/>
            </a:xfrm>
          </p:grpSpPr>
          <p:sp>
            <p:nvSpPr>
              <p:cNvPr id="1449" name="Google Shape;1449;p40"/>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0"/>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40"/>
            <p:cNvGrpSpPr/>
            <p:nvPr/>
          </p:nvGrpSpPr>
          <p:grpSpPr>
            <a:xfrm>
              <a:off x="2098733" y="3277932"/>
              <a:ext cx="63940" cy="54644"/>
              <a:chOff x="4223721" y="3860404"/>
              <a:chExt cx="37870" cy="32364"/>
            </a:xfrm>
          </p:grpSpPr>
          <p:sp>
            <p:nvSpPr>
              <p:cNvPr id="1452" name="Google Shape;1452;p40"/>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0"/>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 name="Google Shape;1454;p40"/>
            <p:cNvGrpSpPr/>
            <p:nvPr/>
          </p:nvGrpSpPr>
          <p:grpSpPr>
            <a:xfrm>
              <a:off x="1898097" y="3005827"/>
              <a:ext cx="63780" cy="54631"/>
              <a:chOff x="4104889" y="3699242"/>
              <a:chExt cx="37776" cy="32357"/>
            </a:xfrm>
          </p:grpSpPr>
          <p:sp>
            <p:nvSpPr>
              <p:cNvPr id="1455" name="Google Shape;1455;p40"/>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0"/>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40"/>
            <p:cNvGrpSpPr/>
            <p:nvPr/>
          </p:nvGrpSpPr>
          <p:grpSpPr>
            <a:xfrm>
              <a:off x="1963471" y="2627421"/>
              <a:ext cx="63953" cy="54737"/>
              <a:chOff x="4143608" y="3475121"/>
              <a:chExt cx="37878" cy="32420"/>
            </a:xfrm>
          </p:grpSpPr>
          <p:sp>
            <p:nvSpPr>
              <p:cNvPr id="1458" name="Google Shape;1458;p40"/>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0"/>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40"/>
            <p:cNvGrpSpPr/>
            <p:nvPr/>
          </p:nvGrpSpPr>
          <p:grpSpPr>
            <a:xfrm>
              <a:off x="2087805" y="2789123"/>
              <a:ext cx="63780" cy="54644"/>
              <a:chOff x="4217248" y="3570893"/>
              <a:chExt cx="37776" cy="32364"/>
            </a:xfrm>
          </p:grpSpPr>
          <p:sp>
            <p:nvSpPr>
              <p:cNvPr id="1461" name="Google Shape;1461;p40"/>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0"/>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40"/>
            <p:cNvGrpSpPr/>
            <p:nvPr/>
          </p:nvGrpSpPr>
          <p:grpSpPr>
            <a:xfrm>
              <a:off x="2152063" y="2553960"/>
              <a:ext cx="63780" cy="54790"/>
              <a:chOff x="4255307" y="3431612"/>
              <a:chExt cx="37776" cy="32451"/>
            </a:xfrm>
          </p:grpSpPr>
          <p:sp>
            <p:nvSpPr>
              <p:cNvPr id="1464" name="Google Shape;1464;p40"/>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40"/>
            <p:cNvGrpSpPr/>
            <p:nvPr/>
          </p:nvGrpSpPr>
          <p:grpSpPr>
            <a:xfrm>
              <a:off x="1472895" y="2800105"/>
              <a:ext cx="63780" cy="54737"/>
              <a:chOff x="3853052" y="3577398"/>
              <a:chExt cx="37776" cy="32420"/>
            </a:xfrm>
          </p:grpSpPr>
          <p:sp>
            <p:nvSpPr>
              <p:cNvPr id="1467" name="Google Shape;1467;p40"/>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40"/>
            <p:cNvGrpSpPr/>
            <p:nvPr/>
          </p:nvGrpSpPr>
          <p:grpSpPr>
            <a:xfrm>
              <a:off x="1788384" y="2521028"/>
              <a:ext cx="63780" cy="54631"/>
              <a:chOff x="4039908" y="3412107"/>
              <a:chExt cx="37776" cy="32357"/>
            </a:xfrm>
          </p:grpSpPr>
          <p:sp>
            <p:nvSpPr>
              <p:cNvPr id="1470" name="Google Shape;1470;p40"/>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40"/>
            <p:cNvGrpSpPr/>
            <p:nvPr/>
          </p:nvGrpSpPr>
          <p:grpSpPr>
            <a:xfrm>
              <a:off x="1750312" y="2402762"/>
              <a:ext cx="63940" cy="54671"/>
              <a:chOff x="4017360" y="3342061"/>
              <a:chExt cx="37870" cy="32380"/>
            </a:xfrm>
          </p:grpSpPr>
          <p:sp>
            <p:nvSpPr>
              <p:cNvPr id="1473" name="Google Shape;1473;p40"/>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5" name="Google Shape;1475;p40"/>
            <p:cNvSpPr/>
            <p:nvPr/>
          </p:nvSpPr>
          <p:spPr>
            <a:xfrm>
              <a:off x="1718827" y="2703498"/>
              <a:ext cx="80649" cy="6910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a:off x="1740831" y="2719898"/>
              <a:ext cx="42257" cy="36215"/>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40"/>
            <p:cNvGrpSpPr/>
            <p:nvPr/>
          </p:nvGrpSpPr>
          <p:grpSpPr>
            <a:xfrm>
              <a:off x="1300371" y="2532076"/>
              <a:ext cx="63780" cy="54671"/>
              <a:chOff x="3750870" y="3418650"/>
              <a:chExt cx="37776" cy="32380"/>
            </a:xfrm>
          </p:grpSpPr>
          <p:sp>
            <p:nvSpPr>
              <p:cNvPr id="1478" name="Google Shape;1478;p40"/>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40"/>
            <p:cNvGrpSpPr/>
            <p:nvPr/>
          </p:nvGrpSpPr>
          <p:grpSpPr>
            <a:xfrm>
              <a:off x="1100531" y="2288587"/>
              <a:ext cx="63794" cy="54631"/>
              <a:chOff x="3632509" y="3274438"/>
              <a:chExt cx="37783" cy="32357"/>
            </a:xfrm>
          </p:grpSpPr>
          <p:sp>
            <p:nvSpPr>
              <p:cNvPr id="1481" name="Google Shape;1481;p40"/>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0"/>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40"/>
            <p:cNvGrpSpPr/>
            <p:nvPr/>
          </p:nvGrpSpPr>
          <p:grpSpPr>
            <a:xfrm>
              <a:off x="1563008" y="2327628"/>
              <a:ext cx="63780" cy="54790"/>
              <a:chOff x="3906424" y="3297561"/>
              <a:chExt cx="37776" cy="32451"/>
            </a:xfrm>
          </p:grpSpPr>
          <p:sp>
            <p:nvSpPr>
              <p:cNvPr id="1484" name="Google Shape;1484;p40"/>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0"/>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40"/>
            <p:cNvGrpSpPr/>
            <p:nvPr/>
          </p:nvGrpSpPr>
          <p:grpSpPr>
            <a:xfrm>
              <a:off x="1494899" y="2521028"/>
              <a:ext cx="63780" cy="54631"/>
              <a:chOff x="3866084" y="3412107"/>
              <a:chExt cx="37776" cy="32357"/>
            </a:xfrm>
          </p:grpSpPr>
          <p:sp>
            <p:nvSpPr>
              <p:cNvPr id="1487" name="Google Shape;1487;p40"/>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40"/>
            <p:cNvGrpSpPr/>
            <p:nvPr/>
          </p:nvGrpSpPr>
          <p:grpSpPr>
            <a:xfrm>
              <a:off x="1761387" y="3119232"/>
              <a:ext cx="63794" cy="54631"/>
              <a:chOff x="4023919" y="3766409"/>
              <a:chExt cx="37783" cy="32357"/>
            </a:xfrm>
          </p:grpSpPr>
          <p:sp>
            <p:nvSpPr>
              <p:cNvPr id="1490" name="Google Shape;1490;p40"/>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0"/>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40"/>
            <p:cNvGrpSpPr/>
            <p:nvPr/>
          </p:nvGrpSpPr>
          <p:grpSpPr>
            <a:xfrm>
              <a:off x="1676904" y="3141249"/>
              <a:ext cx="63780" cy="54631"/>
              <a:chOff x="3973882" y="3779449"/>
              <a:chExt cx="37776" cy="32357"/>
            </a:xfrm>
          </p:grpSpPr>
          <p:sp>
            <p:nvSpPr>
              <p:cNvPr id="1493" name="Google Shape;1493;p40"/>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0"/>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40"/>
            <p:cNvGrpSpPr/>
            <p:nvPr/>
          </p:nvGrpSpPr>
          <p:grpSpPr>
            <a:xfrm>
              <a:off x="1844927" y="3240153"/>
              <a:ext cx="63780" cy="54671"/>
              <a:chOff x="4073398" y="3838028"/>
              <a:chExt cx="37776" cy="32380"/>
            </a:xfrm>
          </p:grpSpPr>
          <p:sp>
            <p:nvSpPr>
              <p:cNvPr id="1496" name="Google Shape;1496;p40"/>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0"/>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40"/>
            <p:cNvGrpSpPr/>
            <p:nvPr/>
          </p:nvGrpSpPr>
          <p:grpSpPr>
            <a:xfrm>
              <a:off x="2299569" y="3757593"/>
              <a:ext cx="63740" cy="54644"/>
              <a:chOff x="4342672" y="4144496"/>
              <a:chExt cx="37752" cy="32364"/>
            </a:xfrm>
          </p:grpSpPr>
          <p:sp>
            <p:nvSpPr>
              <p:cNvPr id="1499" name="Google Shape;1499;p40"/>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0"/>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40"/>
            <p:cNvGrpSpPr/>
            <p:nvPr/>
          </p:nvGrpSpPr>
          <p:grpSpPr>
            <a:xfrm>
              <a:off x="2407144" y="3609648"/>
              <a:ext cx="63794" cy="54644"/>
              <a:chOff x="4406386" y="4056872"/>
              <a:chExt cx="37783" cy="32364"/>
            </a:xfrm>
          </p:grpSpPr>
          <p:sp>
            <p:nvSpPr>
              <p:cNvPr id="1502" name="Google Shape;1502;p40"/>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0"/>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40"/>
            <p:cNvGrpSpPr/>
            <p:nvPr/>
          </p:nvGrpSpPr>
          <p:grpSpPr>
            <a:xfrm>
              <a:off x="2201210" y="3927713"/>
              <a:ext cx="63794" cy="54631"/>
              <a:chOff x="4284416" y="4245254"/>
              <a:chExt cx="37783" cy="32357"/>
            </a:xfrm>
          </p:grpSpPr>
          <p:sp>
            <p:nvSpPr>
              <p:cNvPr id="1505" name="Google Shape;1505;p40"/>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0"/>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40"/>
            <p:cNvGrpSpPr/>
            <p:nvPr/>
          </p:nvGrpSpPr>
          <p:grpSpPr>
            <a:xfrm>
              <a:off x="2090859" y="4072922"/>
              <a:ext cx="63780" cy="54644"/>
              <a:chOff x="4219057" y="4331258"/>
              <a:chExt cx="37776" cy="32364"/>
            </a:xfrm>
          </p:grpSpPr>
          <p:sp>
            <p:nvSpPr>
              <p:cNvPr id="1508" name="Google Shape;1508;p40"/>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0"/>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40"/>
            <p:cNvGrpSpPr/>
            <p:nvPr/>
          </p:nvGrpSpPr>
          <p:grpSpPr>
            <a:xfrm>
              <a:off x="2065642" y="3752852"/>
              <a:ext cx="56556" cy="48456"/>
              <a:chOff x="4204122" y="4141688"/>
              <a:chExt cx="33497" cy="28699"/>
            </a:xfrm>
          </p:grpSpPr>
          <p:sp>
            <p:nvSpPr>
              <p:cNvPr id="1511" name="Google Shape;1511;p40"/>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0"/>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40"/>
            <p:cNvGrpSpPr/>
            <p:nvPr/>
          </p:nvGrpSpPr>
          <p:grpSpPr>
            <a:xfrm>
              <a:off x="2230132" y="3520159"/>
              <a:ext cx="65706" cy="56264"/>
              <a:chOff x="4301546" y="4003869"/>
              <a:chExt cx="38916" cy="33324"/>
            </a:xfrm>
          </p:grpSpPr>
          <p:sp>
            <p:nvSpPr>
              <p:cNvPr id="1514" name="Google Shape;1514;p40"/>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0"/>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40"/>
            <p:cNvGrpSpPr/>
            <p:nvPr/>
          </p:nvGrpSpPr>
          <p:grpSpPr>
            <a:xfrm>
              <a:off x="2076716" y="3386437"/>
              <a:ext cx="61709" cy="52958"/>
              <a:chOff x="4210681" y="3924669"/>
              <a:chExt cx="36549" cy="31366"/>
            </a:xfrm>
          </p:grpSpPr>
          <p:sp>
            <p:nvSpPr>
              <p:cNvPr id="1517" name="Google Shape;1517;p40"/>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0"/>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40"/>
            <p:cNvGrpSpPr/>
            <p:nvPr/>
          </p:nvGrpSpPr>
          <p:grpSpPr>
            <a:xfrm>
              <a:off x="1700355" y="2887017"/>
              <a:ext cx="53183" cy="45574"/>
              <a:chOff x="3987771" y="3628874"/>
              <a:chExt cx="31499" cy="26993"/>
            </a:xfrm>
          </p:grpSpPr>
          <p:sp>
            <p:nvSpPr>
              <p:cNvPr id="1520" name="Google Shape;1520;p40"/>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0"/>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40"/>
            <p:cNvGrpSpPr/>
            <p:nvPr/>
          </p:nvGrpSpPr>
          <p:grpSpPr>
            <a:xfrm>
              <a:off x="1868537" y="3134875"/>
              <a:ext cx="53024" cy="45415"/>
              <a:chOff x="4087382" y="3775674"/>
              <a:chExt cx="31405" cy="26898"/>
            </a:xfrm>
          </p:grpSpPr>
          <p:sp>
            <p:nvSpPr>
              <p:cNvPr id="1523" name="Google Shape;1523;p40"/>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0"/>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40"/>
            <p:cNvGrpSpPr/>
            <p:nvPr/>
          </p:nvGrpSpPr>
          <p:grpSpPr>
            <a:xfrm>
              <a:off x="1921708" y="3271572"/>
              <a:ext cx="53024" cy="45428"/>
              <a:chOff x="4118873" y="3856637"/>
              <a:chExt cx="31405" cy="26906"/>
            </a:xfrm>
          </p:grpSpPr>
          <p:sp>
            <p:nvSpPr>
              <p:cNvPr id="1526" name="Google Shape;1526;p40"/>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0"/>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40"/>
            <p:cNvGrpSpPr/>
            <p:nvPr/>
          </p:nvGrpSpPr>
          <p:grpSpPr>
            <a:xfrm>
              <a:off x="2005566" y="2904997"/>
              <a:ext cx="53183" cy="45428"/>
              <a:chOff x="4168541" y="3639523"/>
              <a:chExt cx="31499" cy="26906"/>
            </a:xfrm>
          </p:grpSpPr>
          <p:sp>
            <p:nvSpPr>
              <p:cNvPr id="1529" name="Google Shape;1529;p40"/>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0"/>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40"/>
            <p:cNvGrpSpPr/>
            <p:nvPr/>
          </p:nvGrpSpPr>
          <p:grpSpPr>
            <a:xfrm>
              <a:off x="1663240" y="2489688"/>
              <a:ext cx="53024" cy="45495"/>
              <a:chOff x="3965789" y="3393545"/>
              <a:chExt cx="31405" cy="26945"/>
            </a:xfrm>
          </p:grpSpPr>
          <p:sp>
            <p:nvSpPr>
              <p:cNvPr id="1532" name="Google Shape;1532;p40"/>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0"/>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40"/>
            <p:cNvGrpSpPr/>
            <p:nvPr/>
          </p:nvGrpSpPr>
          <p:grpSpPr>
            <a:xfrm>
              <a:off x="1594653" y="2654245"/>
              <a:ext cx="53024" cy="45588"/>
              <a:chOff x="3925166" y="3491008"/>
              <a:chExt cx="31405" cy="27001"/>
            </a:xfrm>
          </p:grpSpPr>
          <p:sp>
            <p:nvSpPr>
              <p:cNvPr id="1535" name="Google Shape;1535;p40"/>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0"/>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40"/>
            <p:cNvGrpSpPr/>
            <p:nvPr/>
          </p:nvGrpSpPr>
          <p:grpSpPr>
            <a:xfrm>
              <a:off x="1185518" y="2400930"/>
              <a:ext cx="53011" cy="45415"/>
              <a:chOff x="3682845" y="3340976"/>
              <a:chExt cx="31397" cy="26898"/>
            </a:xfrm>
          </p:grpSpPr>
          <p:sp>
            <p:nvSpPr>
              <p:cNvPr id="1538" name="Google Shape;1538;p40"/>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0"/>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 name="Google Shape;1540;p40"/>
            <p:cNvGrpSpPr/>
            <p:nvPr/>
          </p:nvGrpSpPr>
          <p:grpSpPr>
            <a:xfrm>
              <a:off x="1375545" y="2422456"/>
              <a:ext cx="53183" cy="45574"/>
              <a:chOff x="3795393" y="3353725"/>
              <a:chExt cx="31499" cy="26993"/>
            </a:xfrm>
          </p:grpSpPr>
          <p:sp>
            <p:nvSpPr>
              <p:cNvPr id="1541" name="Google Shape;1541;p40"/>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0"/>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40"/>
            <p:cNvGrpSpPr/>
            <p:nvPr/>
          </p:nvGrpSpPr>
          <p:grpSpPr>
            <a:xfrm>
              <a:off x="2019695" y="4126889"/>
              <a:ext cx="65719" cy="56251"/>
              <a:chOff x="4176909" y="4363221"/>
              <a:chExt cx="38924" cy="33316"/>
            </a:xfrm>
          </p:grpSpPr>
          <p:sp>
            <p:nvSpPr>
              <p:cNvPr id="1544" name="Google Shape;1544;p40"/>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0"/>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40"/>
            <p:cNvGrpSpPr/>
            <p:nvPr/>
          </p:nvGrpSpPr>
          <p:grpSpPr>
            <a:xfrm>
              <a:off x="2102903" y="3526560"/>
              <a:ext cx="56663" cy="48576"/>
              <a:chOff x="4226191" y="4007660"/>
              <a:chExt cx="33560" cy="28770"/>
            </a:xfrm>
          </p:grpSpPr>
          <p:sp>
            <p:nvSpPr>
              <p:cNvPr id="1547" name="Google Shape;1547;p40"/>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0"/>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40"/>
            <p:cNvGrpSpPr/>
            <p:nvPr/>
          </p:nvGrpSpPr>
          <p:grpSpPr>
            <a:xfrm>
              <a:off x="1041903" y="2461829"/>
              <a:ext cx="56716" cy="48456"/>
              <a:chOff x="3597785" y="3377045"/>
              <a:chExt cx="33591" cy="28699"/>
            </a:xfrm>
          </p:grpSpPr>
          <p:sp>
            <p:nvSpPr>
              <p:cNvPr id="1550" name="Google Shape;1550;p40"/>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0"/>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40"/>
            <p:cNvGrpSpPr/>
            <p:nvPr/>
          </p:nvGrpSpPr>
          <p:grpSpPr>
            <a:xfrm>
              <a:off x="1531682" y="2956109"/>
              <a:ext cx="56716" cy="48443"/>
              <a:chOff x="3887870" y="3669796"/>
              <a:chExt cx="33591" cy="28692"/>
            </a:xfrm>
          </p:grpSpPr>
          <p:sp>
            <p:nvSpPr>
              <p:cNvPr id="1553" name="Google Shape;1553;p40"/>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0"/>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40"/>
            <p:cNvGrpSpPr/>
            <p:nvPr/>
          </p:nvGrpSpPr>
          <p:grpSpPr>
            <a:xfrm>
              <a:off x="1414254" y="2638403"/>
              <a:ext cx="56556" cy="48576"/>
              <a:chOff x="3818320" y="3481625"/>
              <a:chExt cx="33497" cy="28770"/>
            </a:xfrm>
          </p:grpSpPr>
          <p:sp>
            <p:nvSpPr>
              <p:cNvPr id="1556" name="Google Shape;1556;p40"/>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0"/>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40"/>
            <p:cNvGrpSpPr/>
            <p:nvPr/>
          </p:nvGrpSpPr>
          <p:grpSpPr>
            <a:xfrm>
              <a:off x="2190613" y="3717835"/>
              <a:ext cx="63302" cy="54246"/>
              <a:chOff x="4278139" y="4120948"/>
              <a:chExt cx="37492" cy="32129"/>
            </a:xfrm>
          </p:grpSpPr>
          <p:sp>
            <p:nvSpPr>
              <p:cNvPr id="1559" name="Google Shape;1559;p40"/>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0"/>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40"/>
            <p:cNvGrpSpPr/>
            <p:nvPr/>
          </p:nvGrpSpPr>
          <p:grpSpPr>
            <a:xfrm>
              <a:off x="2429958" y="3475448"/>
              <a:ext cx="56556" cy="48443"/>
              <a:chOff x="4419898" y="3977388"/>
              <a:chExt cx="33497" cy="28692"/>
            </a:xfrm>
          </p:grpSpPr>
          <p:sp>
            <p:nvSpPr>
              <p:cNvPr id="1562" name="Google Shape;1562;p40"/>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4" name="Google Shape;1564;p40"/>
            <p:cNvGrpSpPr/>
            <p:nvPr/>
          </p:nvGrpSpPr>
          <p:grpSpPr>
            <a:xfrm>
              <a:off x="1989339" y="3572188"/>
              <a:ext cx="56556" cy="48562"/>
              <a:chOff x="4158930" y="4034684"/>
              <a:chExt cx="33497" cy="28762"/>
            </a:xfrm>
          </p:grpSpPr>
          <p:sp>
            <p:nvSpPr>
              <p:cNvPr id="1565" name="Google Shape;1565;p40"/>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0"/>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7" name="Google Shape;1567;p40"/>
            <p:cNvGrpSpPr/>
            <p:nvPr/>
          </p:nvGrpSpPr>
          <p:grpSpPr>
            <a:xfrm>
              <a:off x="1948850" y="3441108"/>
              <a:ext cx="56556" cy="48576"/>
              <a:chOff x="4134949" y="3957049"/>
              <a:chExt cx="33497" cy="28770"/>
            </a:xfrm>
          </p:grpSpPr>
          <p:sp>
            <p:nvSpPr>
              <p:cNvPr id="1568" name="Google Shape;1568;p40"/>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0"/>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40"/>
            <p:cNvGrpSpPr/>
            <p:nvPr/>
          </p:nvGrpSpPr>
          <p:grpSpPr>
            <a:xfrm>
              <a:off x="2047967" y="3824972"/>
              <a:ext cx="73580" cy="62917"/>
              <a:chOff x="4193653" y="4184403"/>
              <a:chExt cx="43580" cy="37264"/>
            </a:xfrm>
          </p:grpSpPr>
          <p:sp>
            <p:nvSpPr>
              <p:cNvPr id="1571" name="Google Shape;1571;p40"/>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40"/>
            <p:cNvGrpSpPr/>
            <p:nvPr/>
          </p:nvGrpSpPr>
          <p:grpSpPr>
            <a:xfrm>
              <a:off x="2301136" y="3418812"/>
              <a:ext cx="73580" cy="62997"/>
              <a:chOff x="4343600" y="3943844"/>
              <a:chExt cx="43580" cy="37312"/>
            </a:xfrm>
          </p:grpSpPr>
          <p:sp>
            <p:nvSpPr>
              <p:cNvPr id="1574" name="Google Shape;1574;p40"/>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6" name="Google Shape;1576;p40"/>
            <p:cNvGrpSpPr/>
            <p:nvPr/>
          </p:nvGrpSpPr>
          <p:grpSpPr>
            <a:xfrm>
              <a:off x="2011980" y="2469677"/>
              <a:ext cx="53183" cy="45588"/>
              <a:chOff x="4172339" y="3381693"/>
              <a:chExt cx="31499" cy="27001"/>
            </a:xfrm>
          </p:grpSpPr>
          <p:sp>
            <p:nvSpPr>
              <p:cNvPr id="1577" name="Google Shape;1577;p40"/>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1"/>
        <p:cNvGrpSpPr/>
        <p:nvPr/>
      </p:nvGrpSpPr>
      <p:grpSpPr>
        <a:xfrm>
          <a:off x="0" y="0"/>
          <a:ext cx="0" cy="0"/>
          <a:chOff x="0" y="0"/>
          <a:chExt cx="0" cy="0"/>
        </a:xfrm>
      </p:grpSpPr>
      <p:pic>
        <p:nvPicPr>
          <p:cNvPr id="11" name="Graphic 10">
            <a:extLst>
              <a:ext uri="{FF2B5EF4-FFF2-40B4-BE49-F238E27FC236}">
                <a16:creationId xmlns:a16="http://schemas.microsoft.com/office/drawing/2014/main" id="{614E4953-443D-4386-B8D6-9295291BE7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25048" y="767062"/>
            <a:ext cx="469049" cy="469049"/>
          </a:xfrm>
          <a:prstGeom prst="rect">
            <a:avLst/>
          </a:prstGeom>
        </p:spPr>
      </p:pic>
      <p:pic>
        <p:nvPicPr>
          <p:cNvPr id="13" name="Graphic 12">
            <a:extLst>
              <a:ext uri="{FF2B5EF4-FFF2-40B4-BE49-F238E27FC236}">
                <a16:creationId xmlns:a16="http://schemas.microsoft.com/office/drawing/2014/main" id="{7908CB8C-FA92-416A-83E6-0DBD7D40D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89313" y="2573685"/>
            <a:ext cx="469049" cy="469049"/>
          </a:xfrm>
          <a:prstGeom prst="rect">
            <a:avLst/>
          </a:prstGeom>
        </p:spPr>
      </p:pic>
      <p:pic>
        <p:nvPicPr>
          <p:cNvPr id="15" name="Graphic 14">
            <a:extLst>
              <a:ext uri="{FF2B5EF4-FFF2-40B4-BE49-F238E27FC236}">
                <a16:creationId xmlns:a16="http://schemas.microsoft.com/office/drawing/2014/main" id="{6D91268B-5100-4334-9046-B4862BA2CB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62049" y="3853655"/>
            <a:ext cx="469049" cy="469049"/>
          </a:xfrm>
          <a:prstGeom prst="rect">
            <a:avLst/>
          </a:prstGeom>
        </p:spPr>
      </p:pic>
      <p:pic>
        <p:nvPicPr>
          <p:cNvPr id="17" name="Graphic 16">
            <a:extLst>
              <a:ext uri="{FF2B5EF4-FFF2-40B4-BE49-F238E27FC236}">
                <a16:creationId xmlns:a16="http://schemas.microsoft.com/office/drawing/2014/main" id="{A7E7D1BF-EC13-475F-9E0F-C51397EC72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45223" y="3393721"/>
            <a:ext cx="469049" cy="469049"/>
          </a:xfrm>
          <a:prstGeom prst="rect">
            <a:avLst/>
          </a:prstGeom>
        </p:spPr>
      </p:pic>
      <p:pic>
        <p:nvPicPr>
          <p:cNvPr id="19" name="Graphic 18">
            <a:extLst>
              <a:ext uri="{FF2B5EF4-FFF2-40B4-BE49-F238E27FC236}">
                <a16:creationId xmlns:a16="http://schemas.microsoft.com/office/drawing/2014/main" id="{6ADED095-62DC-43CC-B8FF-FCD596ADD6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64650" y="1001586"/>
            <a:ext cx="469049" cy="469049"/>
          </a:xfrm>
          <a:prstGeom prst="rect">
            <a:avLst/>
          </a:prstGeom>
        </p:spPr>
      </p:pic>
      <p:pic>
        <p:nvPicPr>
          <p:cNvPr id="21" name="Graphic 20">
            <a:extLst>
              <a:ext uri="{FF2B5EF4-FFF2-40B4-BE49-F238E27FC236}">
                <a16:creationId xmlns:a16="http://schemas.microsoft.com/office/drawing/2014/main" id="{9BFE0EF4-DFBB-4340-BE84-73F5C533D8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26552" y="3814689"/>
            <a:ext cx="469049" cy="469049"/>
          </a:xfrm>
          <a:prstGeom prst="rect">
            <a:avLst/>
          </a:prstGeom>
        </p:spPr>
      </p:pic>
      <p:pic>
        <p:nvPicPr>
          <p:cNvPr id="23" name="Graphic 22">
            <a:extLst>
              <a:ext uri="{FF2B5EF4-FFF2-40B4-BE49-F238E27FC236}">
                <a16:creationId xmlns:a16="http://schemas.microsoft.com/office/drawing/2014/main" id="{457B1A96-55BE-4EA4-9EDB-38EFF3A78DE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50536" y="3326967"/>
            <a:ext cx="469049" cy="469049"/>
          </a:xfrm>
          <a:prstGeom prst="rect">
            <a:avLst/>
          </a:prstGeom>
        </p:spPr>
      </p:pic>
      <p:pic>
        <p:nvPicPr>
          <p:cNvPr id="25" name="Graphic 24">
            <a:extLst>
              <a:ext uri="{FF2B5EF4-FFF2-40B4-BE49-F238E27FC236}">
                <a16:creationId xmlns:a16="http://schemas.microsoft.com/office/drawing/2014/main" id="{ED371603-36A4-49B2-B9C0-B15677B9490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81384" y="1701374"/>
            <a:ext cx="469049" cy="469049"/>
          </a:xfrm>
          <a:prstGeom prst="rect">
            <a:avLst/>
          </a:prstGeom>
        </p:spPr>
      </p:pic>
      <p:pic>
        <p:nvPicPr>
          <p:cNvPr id="27" name="Graphic 26">
            <a:extLst>
              <a:ext uri="{FF2B5EF4-FFF2-40B4-BE49-F238E27FC236}">
                <a16:creationId xmlns:a16="http://schemas.microsoft.com/office/drawing/2014/main" id="{1B0C76AF-7E72-41B6-AB66-1B0D14EF8D9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20472" y="2573685"/>
            <a:ext cx="469049" cy="469049"/>
          </a:xfrm>
          <a:prstGeom prst="rect">
            <a:avLst/>
          </a:prstGeom>
        </p:spPr>
      </p:pic>
      <p:pic>
        <p:nvPicPr>
          <p:cNvPr id="1579" name="Graphic 1578">
            <a:extLst>
              <a:ext uri="{FF2B5EF4-FFF2-40B4-BE49-F238E27FC236}">
                <a16:creationId xmlns:a16="http://schemas.microsoft.com/office/drawing/2014/main" id="{5D9A80F8-80A0-407A-8689-CBB9504341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7024" y="2104455"/>
            <a:ext cx="889550" cy="889550"/>
          </a:xfrm>
          <a:prstGeom prst="rect">
            <a:avLst/>
          </a:prstGeom>
        </p:spPr>
      </p:pic>
      <p:pic>
        <p:nvPicPr>
          <p:cNvPr id="1580" name="Graphic 1579">
            <a:extLst>
              <a:ext uri="{FF2B5EF4-FFF2-40B4-BE49-F238E27FC236}">
                <a16:creationId xmlns:a16="http://schemas.microsoft.com/office/drawing/2014/main" id="{B12E1B62-9B4E-4181-8769-291A0C9A8E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59545" y="1419973"/>
            <a:ext cx="600057" cy="600055"/>
          </a:xfrm>
          <a:prstGeom prst="rect">
            <a:avLst/>
          </a:prstGeom>
        </p:spPr>
      </p:pic>
      <p:pic>
        <p:nvPicPr>
          <p:cNvPr id="1581" name="Graphic 1580">
            <a:extLst>
              <a:ext uri="{FF2B5EF4-FFF2-40B4-BE49-F238E27FC236}">
                <a16:creationId xmlns:a16="http://schemas.microsoft.com/office/drawing/2014/main" id="{EE5E7BF8-DE8F-49A6-85AD-9E46D3106F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52510" y="1734477"/>
            <a:ext cx="600057" cy="600057"/>
          </a:xfrm>
          <a:prstGeom prst="rect">
            <a:avLst/>
          </a:prstGeom>
        </p:spPr>
      </p:pic>
      <p:pic>
        <p:nvPicPr>
          <p:cNvPr id="1582" name="Graphic 1581">
            <a:extLst>
              <a:ext uri="{FF2B5EF4-FFF2-40B4-BE49-F238E27FC236}">
                <a16:creationId xmlns:a16="http://schemas.microsoft.com/office/drawing/2014/main" id="{A1DD805B-FEE8-4E3C-9F4C-3EB3F6962F5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050479" y="2808211"/>
            <a:ext cx="600057" cy="600057"/>
          </a:xfrm>
          <a:prstGeom prst="rect">
            <a:avLst/>
          </a:prstGeom>
        </p:spPr>
      </p:pic>
      <p:pic>
        <p:nvPicPr>
          <p:cNvPr id="1583" name="Graphic 1582">
            <a:extLst>
              <a:ext uri="{FF2B5EF4-FFF2-40B4-BE49-F238E27FC236}">
                <a16:creationId xmlns:a16="http://schemas.microsoft.com/office/drawing/2014/main" id="{342A688D-4017-4BBC-87FA-EEF327E1B7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59545" y="3177867"/>
            <a:ext cx="600057" cy="600057"/>
          </a:xfrm>
          <a:prstGeom prst="rect">
            <a:avLst/>
          </a:prstGeom>
        </p:spPr>
      </p:pic>
      <p:pic>
        <p:nvPicPr>
          <p:cNvPr id="1584" name="Graphic 1583">
            <a:extLst>
              <a:ext uri="{FF2B5EF4-FFF2-40B4-BE49-F238E27FC236}">
                <a16:creationId xmlns:a16="http://schemas.microsoft.com/office/drawing/2014/main" id="{83A4C562-596A-4B0E-A643-E0A3C18018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26524" y="2808210"/>
            <a:ext cx="600057" cy="600057"/>
          </a:xfrm>
          <a:prstGeom prst="rect">
            <a:avLst/>
          </a:prstGeom>
        </p:spPr>
      </p:pic>
      <p:pic>
        <p:nvPicPr>
          <p:cNvPr id="1585" name="Graphic 1584">
            <a:extLst>
              <a:ext uri="{FF2B5EF4-FFF2-40B4-BE49-F238E27FC236}">
                <a16:creationId xmlns:a16="http://schemas.microsoft.com/office/drawing/2014/main" id="{AC2E6645-7294-4986-8F72-BA38BA17C0B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30671" y="1734476"/>
            <a:ext cx="600057" cy="600057"/>
          </a:xfrm>
          <a:prstGeom prst="rect">
            <a:avLst/>
          </a:prstGeom>
        </p:spPr>
      </p:pic>
      <p:pic>
        <p:nvPicPr>
          <p:cNvPr id="1586" name="Graphic 1585">
            <a:extLst>
              <a:ext uri="{FF2B5EF4-FFF2-40B4-BE49-F238E27FC236}">
                <a16:creationId xmlns:a16="http://schemas.microsoft.com/office/drawing/2014/main" id="{7F7493A5-099A-4202-B0AF-B37D0A81463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44826" y="1062216"/>
            <a:ext cx="469049" cy="469049"/>
          </a:xfrm>
          <a:prstGeom prst="rect">
            <a:avLst/>
          </a:prstGeom>
        </p:spPr>
      </p:pic>
      <p:pic>
        <p:nvPicPr>
          <p:cNvPr id="1587" name="Graphic 1586">
            <a:extLst>
              <a:ext uri="{FF2B5EF4-FFF2-40B4-BE49-F238E27FC236}">
                <a16:creationId xmlns:a16="http://schemas.microsoft.com/office/drawing/2014/main" id="{D6FA4DA4-B4C1-461D-B045-A36C586469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38787" y="1724510"/>
            <a:ext cx="469049" cy="469049"/>
          </a:xfrm>
          <a:prstGeom prst="rect">
            <a:avLst/>
          </a:prstGeom>
        </p:spPr>
      </p:pic>
      <p:pic>
        <p:nvPicPr>
          <p:cNvPr id="1589" name="Graphic 1588">
            <a:extLst>
              <a:ext uri="{FF2B5EF4-FFF2-40B4-BE49-F238E27FC236}">
                <a16:creationId xmlns:a16="http://schemas.microsoft.com/office/drawing/2014/main" id="{927AF31D-9043-40BB-8C60-A480F981A6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8543" y="711229"/>
            <a:ext cx="346703" cy="346703"/>
          </a:xfrm>
          <a:prstGeom prst="rect">
            <a:avLst/>
          </a:prstGeom>
        </p:spPr>
      </p:pic>
      <p:pic>
        <p:nvPicPr>
          <p:cNvPr id="1590" name="Graphic 1589">
            <a:extLst>
              <a:ext uri="{FF2B5EF4-FFF2-40B4-BE49-F238E27FC236}">
                <a16:creationId xmlns:a16="http://schemas.microsoft.com/office/drawing/2014/main" id="{42F89220-96E9-4B7A-B72B-0E90FEA633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75937" y="3551074"/>
            <a:ext cx="346703" cy="346703"/>
          </a:xfrm>
          <a:prstGeom prst="rect">
            <a:avLst/>
          </a:prstGeom>
        </p:spPr>
      </p:pic>
      <p:pic>
        <p:nvPicPr>
          <p:cNvPr id="1591" name="Graphic 1590">
            <a:extLst>
              <a:ext uri="{FF2B5EF4-FFF2-40B4-BE49-F238E27FC236}">
                <a16:creationId xmlns:a16="http://schemas.microsoft.com/office/drawing/2014/main" id="{BF9A032E-C850-4570-8D2B-C6D3C9C8E3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67996" y="1480643"/>
            <a:ext cx="346703" cy="346703"/>
          </a:xfrm>
          <a:prstGeom prst="rect">
            <a:avLst/>
          </a:prstGeom>
        </p:spPr>
      </p:pic>
      <p:pic>
        <p:nvPicPr>
          <p:cNvPr id="1592" name="Graphic 1591">
            <a:extLst>
              <a:ext uri="{FF2B5EF4-FFF2-40B4-BE49-F238E27FC236}">
                <a16:creationId xmlns:a16="http://schemas.microsoft.com/office/drawing/2014/main" id="{CA7DEECC-D8E0-4D0B-ACB5-08B05EA1D4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21445" y="4321715"/>
            <a:ext cx="346703" cy="346703"/>
          </a:xfrm>
          <a:prstGeom prst="rect">
            <a:avLst/>
          </a:prstGeom>
        </p:spPr>
      </p:pic>
      <p:pic>
        <p:nvPicPr>
          <p:cNvPr id="1593" name="Graphic 1592">
            <a:extLst>
              <a:ext uri="{FF2B5EF4-FFF2-40B4-BE49-F238E27FC236}">
                <a16:creationId xmlns:a16="http://schemas.microsoft.com/office/drawing/2014/main" id="{F7324753-9AA7-40FF-9FC2-89A72DD0E4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40523" y="417101"/>
            <a:ext cx="346703" cy="346703"/>
          </a:xfrm>
          <a:prstGeom prst="rect">
            <a:avLst/>
          </a:prstGeom>
        </p:spPr>
      </p:pic>
      <p:pic>
        <p:nvPicPr>
          <p:cNvPr id="1594" name="Graphic 1593">
            <a:extLst>
              <a:ext uri="{FF2B5EF4-FFF2-40B4-BE49-F238E27FC236}">
                <a16:creationId xmlns:a16="http://schemas.microsoft.com/office/drawing/2014/main" id="{E3AC6DE5-A158-4DD9-AF7A-03B2EAABD6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8362" y="3076157"/>
            <a:ext cx="346703" cy="346703"/>
          </a:xfrm>
          <a:prstGeom prst="rect">
            <a:avLst/>
          </a:prstGeom>
        </p:spPr>
      </p:pic>
      <p:pic>
        <p:nvPicPr>
          <p:cNvPr id="1595" name="Graphic 1594">
            <a:extLst>
              <a:ext uri="{FF2B5EF4-FFF2-40B4-BE49-F238E27FC236}">
                <a16:creationId xmlns:a16="http://schemas.microsoft.com/office/drawing/2014/main" id="{D5557CB6-74B2-47BC-852E-BD3265EDBA8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0017" y="2565651"/>
            <a:ext cx="346703" cy="346703"/>
          </a:xfrm>
          <a:prstGeom prst="rect">
            <a:avLst/>
          </a:prstGeom>
        </p:spPr>
      </p:pic>
      <p:pic>
        <p:nvPicPr>
          <p:cNvPr id="1596" name="Graphic 1595">
            <a:extLst>
              <a:ext uri="{FF2B5EF4-FFF2-40B4-BE49-F238E27FC236}">
                <a16:creationId xmlns:a16="http://schemas.microsoft.com/office/drawing/2014/main" id="{5C94D28D-30EE-41EF-BAA4-56389C5962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10073" y="286285"/>
            <a:ext cx="346703" cy="346703"/>
          </a:xfrm>
          <a:prstGeom prst="rect">
            <a:avLst/>
          </a:prstGeom>
        </p:spPr>
      </p:pic>
      <p:pic>
        <p:nvPicPr>
          <p:cNvPr id="1597" name="Graphic 1596">
            <a:extLst>
              <a:ext uri="{FF2B5EF4-FFF2-40B4-BE49-F238E27FC236}">
                <a16:creationId xmlns:a16="http://schemas.microsoft.com/office/drawing/2014/main" id="{7EB4358A-B5F7-47CE-8FFA-7FF5C875B3E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528883" y="2020028"/>
            <a:ext cx="346703" cy="346703"/>
          </a:xfrm>
          <a:prstGeom prst="rect">
            <a:avLst/>
          </a:prstGeom>
        </p:spPr>
      </p:pic>
      <p:pic>
        <p:nvPicPr>
          <p:cNvPr id="1598" name="Graphic 1597">
            <a:extLst>
              <a:ext uri="{FF2B5EF4-FFF2-40B4-BE49-F238E27FC236}">
                <a16:creationId xmlns:a16="http://schemas.microsoft.com/office/drawing/2014/main" id="{EBFF69EF-527C-43A1-8E57-0EBD59D7903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07946" y="1084124"/>
            <a:ext cx="346703" cy="346703"/>
          </a:xfrm>
          <a:prstGeom prst="rect">
            <a:avLst/>
          </a:prstGeom>
        </p:spPr>
      </p:pic>
      <p:pic>
        <p:nvPicPr>
          <p:cNvPr id="1599" name="Graphic 1598">
            <a:extLst>
              <a:ext uri="{FF2B5EF4-FFF2-40B4-BE49-F238E27FC236}">
                <a16:creationId xmlns:a16="http://schemas.microsoft.com/office/drawing/2014/main" id="{E21974BE-1A83-4CE8-AE1B-B2247FF81A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8167" y="3976791"/>
            <a:ext cx="346703" cy="346703"/>
          </a:xfrm>
          <a:prstGeom prst="rect">
            <a:avLst/>
          </a:prstGeom>
        </p:spPr>
      </p:pic>
      <p:pic>
        <p:nvPicPr>
          <p:cNvPr id="1600" name="Graphic 1599">
            <a:extLst>
              <a:ext uri="{FF2B5EF4-FFF2-40B4-BE49-F238E27FC236}">
                <a16:creationId xmlns:a16="http://schemas.microsoft.com/office/drawing/2014/main" id="{5750F0C6-DEE8-4712-A10C-FED4EE0379C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079623" y="397222"/>
            <a:ext cx="346703" cy="346703"/>
          </a:xfrm>
          <a:prstGeom prst="rect">
            <a:avLst/>
          </a:prstGeom>
        </p:spPr>
      </p:pic>
      <p:pic>
        <p:nvPicPr>
          <p:cNvPr id="1601" name="Graphic 1600">
            <a:extLst>
              <a:ext uri="{FF2B5EF4-FFF2-40B4-BE49-F238E27FC236}">
                <a16:creationId xmlns:a16="http://schemas.microsoft.com/office/drawing/2014/main" id="{44C538C0-4D9B-4AC0-8255-095D11D21B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8032" y="611925"/>
            <a:ext cx="346703" cy="346703"/>
          </a:xfrm>
          <a:prstGeom prst="rect">
            <a:avLst/>
          </a:prstGeom>
        </p:spPr>
      </p:pic>
      <p:pic>
        <p:nvPicPr>
          <p:cNvPr id="1602" name="Graphic 1601">
            <a:extLst>
              <a:ext uri="{FF2B5EF4-FFF2-40B4-BE49-F238E27FC236}">
                <a16:creationId xmlns:a16="http://schemas.microsoft.com/office/drawing/2014/main" id="{B4692325-135A-4ECB-93D9-FB7A42D8C2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74613" y="1008561"/>
            <a:ext cx="346703" cy="346703"/>
          </a:xfrm>
          <a:prstGeom prst="rect">
            <a:avLst/>
          </a:prstGeom>
        </p:spPr>
      </p:pic>
      <p:pic>
        <p:nvPicPr>
          <p:cNvPr id="1603" name="Graphic 1602">
            <a:extLst>
              <a:ext uri="{FF2B5EF4-FFF2-40B4-BE49-F238E27FC236}">
                <a16:creationId xmlns:a16="http://schemas.microsoft.com/office/drawing/2014/main" id="{214C163D-AA78-43B4-8959-5F8E4F96C2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84570" y="1458470"/>
            <a:ext cx="346703" cy="346703"/>
          </a:xfrm>
          <a:prstGeom prst="rect">
            <a:avLst/>
          </a:prstGeom>
        </p:spPr>
      </p:pic>
      <p:pic>
        <p:nvPicPr>
          <p:cNvPr id="1604" name="Graphic 1603">
            <a:extLst>
              <a:ext uri="{FF2B5EF4-FFF2-40B4-BE49-F238E27FC236}">
                <a16:creationId xmlns:a16="http://schemas.microsoft.com/office/drawing/2014/main" id="{A9CA2790-B6D9-4A4B-B2A8-B365AF3872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57921" y="1959034"/>
            <a:ext cx="346703" cy="346703"/>
          </a:xfrm>
          <a:prstGeom prst="rect">
            <a:avLst/>
          </a:prstGeom>
        </p:spPr>
      </p:pic>
      <p:pic>
        <p:nvPicPr>
          <p:cNvPr id="1605" name="Graphic 1604">
            <a:extLst>
              <a:ext uri="{FF2B5EF4-FFF2-40B4-BE49-F238E27FC236}">
                <a16:creationId xmlns:a16="http://schemas.microsoft.com/office/drawing/2014/main" id="{B622F5EA-FF2F-4A5F-A2DD-058E6CAF95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86105" y="2484001"/>
            <a:ext cx="346703" cy="346703"/>
          </a:xfrm>
          <a:prstGeom prst="rect">
            <a:avLst/>
          </a:prstGeom>
        </p:spPr>
      </p:pic>
      <p:pic>
        <p:nvPicPr>
          <p:cNvPr id="1606" name="Graphic 1605">
            <a:extLst>
              <a:ext uri="{FF2B5EF4-FFF2-40B4-BE49-F238E27FC236}">
                <a16:creationId xmlns:a16="http://schemas.microsoft.com/office/drawing/2014/main" id="{1B77B562-7942-4952-BAAF-308C1C832E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1508" y="2980264"/>
            <a:ext cx="346703" cy="346703"/>
          </a:xfrm>
          <a:prstGeom prst="rect">
            <a:avLst/>
          </a:prstGeom>
        </p:spPr>
      </p:pic>
      <p:pic>
        <p:nvPicPr>
          <p:cNvPr id="1607" name="Graphic 1606">
            <a:extLst>
              <a:ext uri="{FF2B5EF4-FFF2-40B4-BE49-F238E27FC236}">
                <a16:creationId xmlns:a16="http://schemas.microsoft.com/office/drawing/2014/main" id="{68B34880-CA15-41FD-B4F3-A954D16F7A9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42556" y="3904020"/>
            <a:ext cx="346703" cy="346703"/>
          </a:xfrm>
          <a:prstGeom prst="rect">
            <a:avLst/>
          </a:prstGeom>
        </p:spPr>
      </p:pic>
      <p:pic>
        <p:nvPicPr>
          <p:cNvPr id="1608" name="Graphic 1607">
            <a:extLst>
              <a:ext uri="{FF2B5EF4-FFF2-40B4-BE49-F238E27FC236}">
                <a16:creationId xmlns:a16="http://schemas.microsoft.com/office/drawing/2014/main" id="{4FB9DCAE-9AE0-41F0-802F-D4D029C3AB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99587" y="3505231"/>
            <a:ext cx="346703" cy="346703"/>
          </a:xfrm>
          <a:prstGeom prst="rect">
            <a:avLst/>
          </a:prstGeom>
        </p:spPr>
      </p:pic>
      <p:pic>
        <p:nvPicPr>
          <p:cNvPr id="1609" name="Graphic 1608">
            <a:extLst>
              <a:ext uri="{FF2B5EF4-FFF2-40B4-BE49-F238E27FC236}">
                <a16:creationId xmlns:a16="http://schemas.microsoft.com/office/drawing/2014/main" id="{ACF110A7-A805-4082-AE0C-36DB489FA3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50843" y="4184872"/>
            <a:ext cx="346703" cy="346703"/>
          </a:xfrm>
          <a:prstGeom prst="rect">
            <a:avLst/>
          </a:prstGeom>
        </p:spPr>
      </p:pic>
      <p:pic>
        <p:nvPicPr>
          <p:cNvPr id="1610" name="Graphic 1609">
            <a:extLst>
              <a:ext uri="{FF2B5EF4-FFF2-40B4-BE49-F238E27FC236}">
                <a16:creationId xmlns:a16="http://schemas.microsoft.com/office/drawing/2014/main" id="{AB2E6059-2E7C-44C9-A1BA-E34276CC2F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03804" y="4403738"/>
            <a:ext cx="346703" cy="346703"/>
          </a:xfrm>
          <a:prstGeom prst="rect">
            <a:avLst/>
          </a:prstGeom>
        </p:spPr>
      </p:pic>
      <p:pic>
        <p:nvPicPr>
          <p:cNvPr id="1611" name="Graphic 1610">
            <a:extLst>
              <a:ext uri="{FF2B5EF4-FFF2-40B4-BE49-F238E27FC236}">
                <a16:creationId xmlns:a16="http://schemas.microsoft.com/office/drawing/2014/main" id="{1EF7B950-1DA2-461B-84FD-0F1F845497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7060" y="4497260"/>
            <a:ext cx="346703" cy="346703"/>
          </a:xfrm>
          <a:prstGeom prst="rect">
            <a:avLst/>
          </a:prstGeom>
        </p:spPr>
      </p:pic>
      <p:pic>
        <p:nvPicPr>
          <p:cNvPr id="1612" name="Graphic 1611">
            <a:extLst>
              <a:ext uri="{FF2B5EF4-FFF2-40B4-BE49-F238E27FC236}">
                <a16:creationId xmlns:a16="http://schemas.microsoft.com/office/drawing/2014/main" id="{FE34C40F-9BE4-4C1B-B16A-ABF3C5C303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90359" y="4501692"/>
            <a:ext cx="346703" cy="346703"/>
          </a:xfrm>
          <a:prstGeom prst="rect">
            <a:avLst/>
          </a:prstGeom>
        </p:spPr>
      </p:pic>
      <p:pic>
        <p:nvPicPr>
          <p:cNvPr id="1613" name="Graphic 1612">
            <a:extLst>
              <a:ext uri="{FF2B5EF4-FFF2-40B4-BE49-F238E27FC236}">
                <a16:creationId xmlns:a16="http://schemas.microsoft.com/office/drawing/2014/main" id="{0194CAAD-12B3-404D-A724-DADB3722C88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5181" y="884580"/>
            <a:ext cx="600057" cy="600057"/>
          </a:xfrm>
          <a:prstGeom prst="rect">
            <a:avLst/>
          </a:prstGeom>
        </p:spPr>
      </p:pic>
      <p:pic>
        <p:nvPicPr>
          <p:cNvPr id="1614" name="Graphic 1613">
            <a:extLst>
              <a:ext uri="{FF2B5EF4-FFF2-40B4-BE49-F238E27FC236}">
                <a16:creationId xmlns:a16="http://schemas.microsoft.com/office/drawing/2014/main" id="{4F3D044E-DA10-4459-BC18-061FF5EBE6B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5742" y="3976791"/>
            <a:ext cx="469049" cy="469049"/>
          </a:xfrm>
          <a:prstGeom prst="rect">
            <a:avLst/>
          </a:prstGeom>
        </p:spPr>
      </p:pic>
      <p:pic>
        <p:nvPicPr>
          <p:cNvPr id="1615" name="Graphic 1614">
            <a:extLst>
              <a:ext uri="{FF2B5EF4-FFF2-40B4-BE49-F238E27FC236}">
                <a16:creationId xmlns:a16="http://schemas.microsoft.com/office/drawing/2014/main" id="{CE4C58EA-C169-4E1B-81F3-80BE40DBBA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62967" y="1546648"/>
            <a:ext cx="346703" cy="346703"/>
          </a:xfrm>
          <a:prstGeom prst="rect">
            <a:avLst/>
          </a:prstGeom>
        </p:spPr>
      </p:pic>
      <p:pic>
        <p:nvPicPr>
          <p:cNvPr id="1616" name="Graphic 1615">
            <a:extLst>
              <a:ext uri="{FF2B5EF4-FFF2-40B4-BE49-F238E27FC236}">
                <a16:creationId xmlns:a16="http://schemas.microsoft.com/office/drawing/2014/main" id="{E176BDDE-04CD-4CA1-BECB-D2470E451FB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13197" y="3683681"/>
            <a:ext cx="600057" cy="600057"/>
          </a:xfrm>
          <a:prstGeom prst="rect">
            <a:avLst/>
          </a:prstGeom>
        </p:spPr>
      </p:pic>
      <p:pic>
        <p:nvPicPr>
          <p:cNvPr id="1617" name="Graphic 1616">
            <a:extLst>
              <a:ext uri="{FF2B5EF4-FFF2-40B4-BE49-F238E27FC236}">
                <a16:creationId xmlns:a16="http://schemas.microsoft.com/office/drawing/2014/main" id="{54E460A0-2F66-44BA-A2CD-18C19FC672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8913" y="369585"/>
            <a:ext cx="250771" cy="250770"/>
          </a:xfrm>
          <a:prstGeom prst="rect">
            <a:avLst/>
          </a:prstGeom>
        </p:spPr>
      </p:pic>
      <p:pic>
        <p:nvPicPr>
          <p:cNvPr id="1618" name="Graphic 1617">
            <a:extLst>
              <a:ext uri="{FF2B5EF4-FFF2-40B4-BE49-F238E27FC236}">
                <a16:creationId xmlns:a16="http://schemas.microsoft.com/office/drawing/2014/main" id="{72937F09-D821-4C79-ABA7-5D9C9F175DC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232699" y="213377"/>
            <a:ext cx="664141" cy="664141"/>
          </a:xfrm>
          <a:prstGeom prst="rect">
            <a:avLst/>
          </a:prstGeom>
        </p:spPr>
      </p:pic>
    </p:spTree>
    <p:extLst>
      <p:ext uri="{BB962C8B-B14F-4D97-AF65-F5344CB8AC3E}">
        <p14:creationId xmlns:p14="http://schemas.microsoft.com/office/powerpoint/2010/main" val="165597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66" name="TextBox 65">
            <a:extLst>
              <a:ext uri="{FF2B5EF4-FFF2-40B4-BE49-F238E27FC236}">
                <a16:creationId xmlns:a16="http://schemas.microsoft.com/office/drawing/2014/main" id="{994C9A71-72EB-4F38-810F-6C21E1394D72}"/>
              </a:ext>
            </a:extLst>
          </p:cNvPr>
          <p:cNvSpPr txBox="1"/>
          <p:nvPr/>
        </p:nvSpPr>
        <p:spPr>
          <a:xfrm>
            <a:off x="185727" y="176855"/>
            <a:ext cx="2114046" cy="307777"/>
          </a:xfrm>
          <a:prstGeom prst="rect">
            <a:avLst/>
          </a:prstGeom>
          <a:noFill/>
        </p:spPr>
        <p:txBody>
          <a:bodyPr wrap="square">
            <a:spAutoFit/>
          </a:bodyPr>
          <a:lstStyle/>
          <a:p>
            <a:r>
              <a:rPr lang="sr-Latn-RS" b="1" dirty="0">
                <a:solidFill>
                  <a:srgbClr val="F3F3F3"/>
                </a:solidFill>
                <a:latin typeface="Fira Sans" panose="020B0503050000020004" pitchFamily="34" charset="0"/>
                <a:cs typeface="Rajdhani"/>
                <a:sym typeface="Rajdhani"/>
              </a:rPr>
              <a:t>DIRECT</a:t>
            </a:r>
            <a:endParaRPr lang="en-US" dirty="0"/>
          </a:p>
        </p:txBody>
      </p:sp>
      <p:sp>
        <p:nvSpPr>
          <p:cNvPr id="75" name="TextBox 74">
            <a:extLst>
              <a:ext uri="{FF2B5EF4-FFF2-40B4-BE49-F238E27FC236}">
                <a16:creationId xmlns:a16="http://schemas.microsoft.com/office/drawing/2014/main" id="{8AB336E3-DC66-41AD-B2EF-D7F82143A02A}"/>
              </a:ext>
            </a:extLst>
          </p:cNvPr>
          <p:cNvSpPr txBox="1"/>
          <p:nvPr/>
        </p:nvSpPr>
        <p:spPr>
          <a:xfrm>
            <a:off x="185727" y="423277"/>
            <a:ext cx="2114046" cy="307777"/>
          </a:xfrm>
          <a:prstGeom prst="rect">
            <a:avLst/>
          </a:prstGeom>
          <a:noFill/>
        </p:spPr>
        <p:txBody>
          <a:bodyPr wrap="square">
            <a:spAutoFit/>
          </a:bodyPr>
          <a:lstStyle/>
          <a:p>
            <a:r>
              <a:rPr lang="sr-Latn-RS" sz="1400" b="1" dirty="0">
                <a:solidFill>
                  <a:srgbClr val="F3F3F3"/>
                </a:solidFill>
                <a:latin typeface="Fira Sans" panose="020B0503050000020004" pitchFamily="34" charset="0"/>
                <a:cs typeface="Rajdhani"/>
                <a:sym typeface="Rajdhani"/>
              </a:rPr>
              <a:t>INDIRECT</a:t>
            </a:r>
            <a:endParaRPr lang="en-US" dirty="0"/>
          </a:p>
        </p:txBody>
      </p:sp>
      <p:sp>
        <p:nvSpPr>
          <p:cNvPr id="76" name="TextBox 75">
            <a:extLst>
              <a:ext uri="{FF2B5EF4-FFF2-40B4-BE49-F238E27FC236}">
                <a16:creationId xmlns:a16="http://schemas.microsoft.com/office/drawing/2014/main" id="{81BF7E83-1136-43E1-9560-CF03F66E446B}"/>
              </a:ext>
            </a:extLst>
          </p:cNvPr>
          <p:cNvSpPr txBox="1"/>
          <p:nvPr/>
        </p:nvSpPr>
        <p:spPr>
          <a:xfrm>
            <a:off x="185727" y="683357"/>
            <a:ext cx="2277678" cy="276999"/>
          </a:xfrm>
          <a:prstGeom prst="rect">
            <a:avLst/>
          </a:prstGeom>
          <a:noFill/>
        </p:spPr>
        <p:txBody>
          <a:bodyPr wrap="square">
            <a:spAutoFit/>
          </a:bodyPr>
          <a:lstStyle/>
          <a:p>
            <a:r>
              <a:rPr lang="sr-Latn-RS" sz="1200" b="1" dirty="0">
                <a:solidFill>
                  <a:srgbClr val="F3F3F3"/>
                </a:solidFill>
                <a:latin typeface="Fira Sans" panose="020B0503050000020004" pitchFamily="34" charset="0"/>
                <a:cs typeface="Rajdhani"/>
                <a:sym typeface="Rajdhani"/>
              </a:rPr>
              <a:t>IN INDIRECT</a:t>
            </a:r>
            <a:endParaRPr lang="en-US" sz="1200" dirty="0"/>
          </a:p>
        </p:txBody>
      </p:sp>
      <p:sp>
        <p:nvSpPr>
          <p:cNvPr id="83" name="Google Shape;8564;p53">
            <a:extLst>
              <a:ext uri="{FF2B5EF4-FFF2-40B4-BE49-F238E27FC236}">
                <a16:creationId xmlns:a16="http://schemas.microsoft.com/office/drawing/2014/main" id="{A1129577-C199-41D7-9B44-3B6064B484E9}"/>
              </a:ext>
            </a:extLst>
          </p:cNvPr>
          <p:cNvSpPr/>
          <p:nvPr/>
        </p:nvSpPr>
        <p:spPr>
          <a:xfrm>
            <a:off x="1440673" y="236993"/>
            <a:ext cx="401279" cy="161731"/>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93" name="Google Shape;8568;p53">
            <a:extLst>
              <a:ext uri="{FF2B5EF4-FFF2-40B4-BE49-F238E27FC236}">
                <a16:creationId xmlns:a16="http://schemas.microsoft.com/office/drawing/2014/main" id="{6344CB70-7A43-42D1-AB65-6597E6432A16}"/>
              </a:ext>
            </a:extLst>
          </p:cNvPr>
          <p:cNvSpPr/>
          <p:nvPr/>
        </p:nvSpPr>
        <p:spPr>
          <a:xfrm>
            <a:off x="1434853" y="484325"/>
            <a:ext cx="407099" cy="14925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99" name="Google Shape;8572;p53">
            <a:extLst>
              <a:ext uri="{FF2B5EF4-FFF2-40B4-BE49-F238E27FC236}">
                <a16:creationId xmlns:a16="http://schemas.microsoft.com/office/drawing/2014/main" id="{A325CB21-53DF-4C78-A0CB-90CA09DAC60D}"/>
              </a:ext>
            </a:extLst>
          </p:cNvPr>
          <p:cNvSpPr/>
          <p:nvPr/>
        </p:nvSpPr>
        <p:spPr>
          <a:xfrm>
            <a:off x="1434854" y="731054"/>
            <a:ext cx="407098" cy="157380"/>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3" name="Block Arc 72">
            <a:extLst>
              <a:ext uri="{FF2B5EF4-FFF2-40B4-BE49-F238E27FC236}">
                <a16:creationId xmlns:a16="http://schemas.microsoft.com/office/drawing/2014/main" id="{3F8AE221-DBDB-4DFE-A8D7-B8DD6AD9760B}"/>
              </a:ext>
            </a:extLst>
          </p:cNvPr>
          <p:cNvSpPr/>
          <p:nvPr/>
        </p:nvSpPr>
        <p:spPr>
          <a:xfrm>
            <a:off x="3548449" y="1506117"/>
            <a:ext cx="1867602" cy="1867602"/>
          </a:xfrm>
          <a:prstGeom prst="blockArc">
            <a:avLst>
              <a:gd name="adj1" fmla="val 12600000"/>
              <a:gd name="adj2" fmla="val 16200000"/>
              <a:gd name="adj3" fmla="val 448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4" name="Block Arc 73">
            <a:extLst>
              <a:ext uri="{FF2B5EF4-FFF2-40B4-BE49-F238E27FC236}">
                <a16:creationId xmlns:a16="http://schemas.microsoft.com/office/drawing/2014/main" id="{9E3DAD29-31C8-46B1-95FE-2C5BDF0183E2}"/>
              </a:ext>
            </a:extLst>
          </p:cNvPr>
          <p:cNvSpPr/>
          <p:nvPr/>
        </p:nvSpPr>
        <p:spPr>
          <a:xfrm>
            <a:off x="3581579" y="1506117"/>
            <a:ext cx="1867602" cy="1867602"/>
          </a:xfrm>
          <a:prstGeom prst="blockArc">
            <a:avLst>
              <a:gd name="adj1" fmla="val 9000000"/>
              <a:gd name="adj2" fmla="val 12600000"/>
              <a:gd name="adj3" fmla="val 448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7" name="Block Arc 76">
            <a:extLst>
              <a:ext uri="{FF2B5EF4-FFF2-40B4-BE49-F238E27FC236}">
                <a16:creationId xmlns:a16="http://schemas.microsoft.com/office/drawing/2014/main" id="{D945D8AC-C111-46BF-8B36-468A4B34F9E2}"/>
              </a:ext>
            </a:extLst>
          </p:cNvPr>
          <p:cNvSpPr/>
          <p:nvPr/>
        </p:nvSpPr>
        <p:spPr>
          <a:xfrm>
            <a:off x="3581579" y="1506117"/>
            <a:ext cx="1867602" cy="1867602"/>
          </a:xfrm>
          <a:prstGeom prst="blockArc">
            <a:avLst>
              <a:gd name="adj1" fmla="val 5400000"/>
              <a:gd name="adj2" fmla="val 9000000"/>
              <a:gd name="adj3" fmla="val 448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8" name="Block Arc 77">
            <a:extLst>
              <a:ext uri="{FF2B5EF4-FFF2-40B4-BE49-F238E27FC236}">
                <a16:creationId xmlns:a16="http://schemas.microsoft.com/office/drawing/2014/main" id="{69E82D7D-AA2A-475F-8D05-A6439EE70580}"/>
              </a:ext>
            </a:extLst>
          </p:cNvPr>
          <p:cNvSpPr/>
          <p:nvPr/>
        </p:nvSpPr>
        <p:spPr>
          <a:xfrm>
            <a:off x="3581579" y="1506117"/>
            <a:ext cx="1867602" cy="1867602"/>
          </a:xfrm>
          <a:prstGeom prst="blockArc">
            <a:avLst>
              <a:gd name="adj1" fmla="val 1800000"/>
              <a:gd name="adj2" fmla="val 5400000"/>
              <a:gd name="adj3" fmla="val 448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9" name="Block Arc 78">
            <a:extLst>
              <a:ext uri="{FF2B5EF4-FFF2-40B4-BE49-F238E27FC236}">
                <a16:creationId xmlns:a16="http://schemas.microsoft.com/office/drawing/2014/main" id="{55A75ED2-E770-4968-9BA9-BCCF816FED1C}"/>
              </a:ext>
            </a:extLst>
          </p:cNvPr>
          <p:cNvSpPr/>
          <p:nvPr/>
        </p:nvSpPr>
        <p:spPr>
          <a:xfrm>
            <a:off x="3548449" y="1506117"/>
            <a:ext cx="1867602" cy="1867602"/>
          </a:xfrm>
          <a:prstGeom prst="blockArc">
            <a:avLst>
              <a:gd name="adj1" fmla="val 19800000"/>
              <a:gd name="adj2" fmla="val 1800000"/>
              <a:gd name="adj3" fmla="val 448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0" name="Block Arc 79">
            <a:extLst>
              <a:ext uri="{FF2B5EF4-FFF2-40B4-BE49-F238E27FC236}">
                <a16:creationId xmlns:a16="http://schemas.microsoft.com/office/drawing/2014/main" id="{BC306B5A-DDBE-4017-8A08-30E1005FA640}"/>
              </a:ext>
            </a:extLst>
          </p:cNvPr>
          <p:cNvSpPr/>
          <p:nvPr/>
        </p:nvSpPr>
        <p:spPr>
          <a:xfrm>
            <a:off x="3581579" y="1506117"/>
            <a:ext cx="1867602" cy="1867602"/>
          </a:xfrm>
          <a:prstGeom prst="blockArc">
            <a:avLst>
              <a:gd name="adj1" fmla="val 16200000"/>
              <a:gd name="adj2" fmla="val 19800000"/>
              <a:gd name="adj3" fmla="val 448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2" name="Freeform: Shape 81">
            <a:extLst>
              <a:ext uri="{FF2B5EF4-FFF2-40B4-BE49-F238E27FC236}">
                <a16:creationId xmlns:a16="http://schemas.microsoft.com/office/drawing/2014/main" id="{360396C4-4C96-4200-A844-2E9E2BB02109}"/>
              </a:ext>
            </a:extLst>
          </p:cNvPr>
          <p:cNvSpPr/>
          <p:nvPr/>
        </p:nvSpPr>
        <p:spPr>
          <a:xfrm>
            <a:off x="4191173" y="1235998"/>
            <a:ext cx="582154" cy="582154"/>
          </a:xfrm>
          <a:custGeom>
            <a:avLst/>
            <a:gdLst>
              <a:gd name="connsiteX0" fmla="*/ 0 w 582154"/>
              <a:gd name="connsiteY0" fmla="*/ 291077 h 582154"/>
              <a:gd name="connsiteX1" fmla="*/ 291077 w 582154"/>
              <a:gd name="connsiteY1" fmla="*/ 0 h 582154"/>
              <a:gd name="connsiteX2" fmla="*/ 582154 w 582154"/>
              <a:gd name="connsiteY2" fmla="*/ 291077 h 582154"/>
              <a:gd name="connsiteX3" fmla="*/ 291077 w 582154"/>
              <a:gd name="connsiteY3" fmla="*/ 582154 h 582154"/>
              <a:gd name="connsiteX4" fmla="*/ 0 w 582154"/>
              <a:gd name="connsiteY4" fmla="*/ 291077 h 58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54" h="582154">
                <a:moveTo>
                  <a:pt x="0" y="291077"/>
                </a:moveTo>
                <a:cubicBezTo>
                  <a:pt x="0" y="130320"/>
                  <a:pt x="130320" y="0"/>
                  <a:pt x="291077" y="0"/>
                </a:cubicBezTo>
                <a:cubicBezTo>
                  <a:pt x="451834" y="0"/>
                  <a:pt x="582154" y="130320"/>
                  <a:pt x="582154" y="291077"/>
                </a:cubicBezTo>
                <a:cubicBezTo>
                  <a:pt x="582154" y="451834"/>
                  <a:pt x="451834" y="582154"/>
                  <a:pt x="291077" y="582154"/>
                </a:cubicBezTo>
                <a:cubicBezTo>
                  <a:pt x="130320" y="582154"/>
                  <a:pt x="0" y="451834"/>
                  <a:pt x="0" y="291077"/>
                </a:cubicBezTo>
                <a:close/>
              </a:path>
            </a:pathLst>
          </a:custGeom>
          <a:solidFill>
            <a:srgbClr val="76F2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04" tIns="91604" rIns="91604" bIns="91604" numCol="1" spcCol="1270" anchor="ctr" anchorCtr="0">
            <a:noAutofit/>
          </a:bodyPr>
          <a:lstStyle/>
          <a:p>
            <a:pPr marL="0" lvl="0" indent="0" algn="ctr" defTabSz="222250">
              <a:lnSpc>
                <a:spcPct val="90000"/>
              </a:lnSpc>
              <a:spcBef>
                <a:spcPct val="0"/>
              </a:spcBef>
              <a:spcAft>
                <a:spcPct val="35000"/>
              </a:spcAft>
              <a:buNone/>
            </a:pPr>
            <a:r>
              <a:rPr lang="en-US" sz="500" kern="1200" dirty="0"/>
              <a:t>DIREKTNI 1</a:t>
            </a:r>
          </a:p>
        </p:txBody>
      </p:sp>
      <p:sp>
        <p:nvSpPr>
          <p:cNvPr id="84" name="Freeform: Shape 83">
            <a:extLst>
              <a:ext uri="{FF2B5EF4-FFF2-40B4-BE49-F238E27FC236}">
                <a16:creationId xmlns:a16="http://schemas.microsoft.com/office/drawing/2014/main" id="{FA1B6854-2BA5-44B8-8F4D-7F8DAEE8D66A}"/>
              </a:ext>
            </a:extLst>
          </p:cNvPr>
          <p:cNvSpPr/>
          <p:nvPr/>
        </p:nvSpPr>
        <p:spPr>
          <a:xfrm>
            <a:off x="4196276" y="3021434"/>
            <a:ext cx="582154" cy="582154"/>
          </a:xfrm>
          <a:custGeom>
            <a:avLst/>
            <a:gdLst>
              <a:gd name="connsiteX0" fmla="*/ 0 w 582154"/>
              <a:gd name="connsiteY0" fmla="*/ 291077 h 582154"/>
              <a:gd name="connsiteX1" fmla="*/ 291077 w 582154"/>
              <a:gd name="connsiteY1" fmla="*/ 0 h 582154"/>
              <a:gd name="connsiteX2" fmla="*/ 582154 w 582154"/>
              <a:gd name="connsiteY2" fmla="*/ 291077 h 582154"/>
              <a:gd name="connsiteX3" fmla="*/ 291077 w 582154"/>
              <a:gd name="connsiteY3" fmla="*/ 582154 h 582154"/>
              <a:gd name="connsiteX4" fmla="*/ 0 w 582154"/>
              <a:gd name="connsiteY4" fmla="*/ 291077 h 58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54" h="582154">
                <a:moveTo>
                  <a:pt x="0" y="291077"/>
                </a:moveTo>
                <a:cubicBezTo>
                  <a:pt x="0" y="130320"/>
                  <a:pt x="130320" y="0"/>
                  <a:pt x="291077" y="0"/>
                </a:cubicBezTo>
                <a:cubicBezTo>
                  <a:pt x="451834" y="0"/>
                  <a:pt x="582154" y="130320"/>
                  <a:pt x="582154" y="291077"/>
                </a:cubicBezTo>
                <a:cubicBezTo>
                  <a:pt x="582154" y="451834"/>
                  <a:pt x="451834" y="582154"/>
                  <a:pt x="291077" y="582154"/>
                </a:cubicBezTo>
                <a:cubicBezTo>
                  <a:pt x="130320" y="582154"/>
                  <a:pt x="0" y="451834"/>
                  <a:pt x="0" y="291077"/>
                </a:cubicBezTo>
                <a:close/>
              </a:path>
            </a:pathLst>
          </a:custGeom>
          <a:solidFill>
            <a:srgbClr val="76F2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04" tIns="91604" rIns="91604" bIns="91604" numCol="1" spcCol="1270" anchor="ctr" anchorCtr="0">
            <a:noAutofit/>
          </a:bodyPr>
          <a:lstStyle/>
          <a:p>
            <a:pPr marL="0" lvl="0" indent="0" algn="ctr" defTabSz="222250">
              <a:lnSpc>
                <a:spcPct val="90000"/>
              </a:lnSpc>
              <a:spcBef>
                <a:spcPct val="0"/>
              </a:spcBef>
              <a:spcAft>
                <a:spcPct val="35000"/>
              </a:spcAft>
              <a:buNone/>
            </a:pPr>
            <a:r>
              <a:rPr lang="en-US" sz="500" kern="1200" dirty="0"/>
              <a:t>DIREKTNI 1</a:t>
            </a:r>
          </a:p>
        </p:txBody>
      </p:sp>
      <p:sp>
        <p:nvSpPr>
          <p:cNvPr id="85" name="Freeform: Shape 84">
            <a:extLst>
              <a:ext uri="{FF2B5EF4-FFF2-40B4-BE49-F238E27FC236}">
                <a16:creationId xmlns:a16="http://schemas.microsoft.com/office/drawing/2014/main" id="{2CEB0C3F-DEC4-4FEE-B609-49D2BA5D30AE}"/>
              </a:ext>
            </a:extLst>
          </p:cNvPr>
          <p:cNvSpPr/>
          <p:nvPr/>
        </p:nvSpPr>
        <p:spPr>
          <a:xfrm>
            <a:off x="4981719" y="2605263"/>
            <a:ext cx="582154" cy="582154"/>
          </a:xfrm>
          <a:custGeom>
            <a:avLst/>
            <a:gdLst>
              <a:gd name="connsiteX0" fmla="*/ 0 w 582154"/>
              <a:gd name="connsiteY0" fmla="*/ 291077 h 582154"/>
              <a:gd name="connsiteX1" fmla="*/ 291077 w 582154"/>
              <a:gd name="connsiteY1" fmla="*/ 0 h 582154"/>
              <a:gd name="connsiteX2" fmla="*/ 582154 w 582154"/>
              <a:gd name="connsiteY2" fmla="*/ 291077 h 582154"/>
              <a:gd name="connsiteX3" fmla="*/ 291077 w 582154"/>
              <a:gd name="connsiteY3" fmla="*/ 582154 h 582154"/>
              <a:gd name="connsiteX4" fmla="*/ 0 w 582154"/>
              <a:gd name="connsiteY4" fmla="*/ 291077 h 58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54" h="582154">
                <a:moveTo>
                  <a:pt x="0" y="291077"/>
                </a:moveTo>
                <a:cubicBezTo>
                  <a:pt x="0" y="130320"/>
                  <a:pt x="130320" y="0"/>
                  <a:pt x="291077" y="0"/>
                </a:cubicBezTo>
                <a:cubicBezTo>
                  <a:pt x="451834" y="0"/>
                  <a:pt x="582154" y="130320"/>
                  <a:pt x="582154" y="291077"/>
                </a:cubicBezTo>
                <a:cubicBezTo>
                  <a:pt x="582154" y="451834"/>
                  <a:pt x="451834" y="582154"/>
                  <a:pt x="291077" y="582154"/>
                </a:cubicBezTo>
                <a:cubicBezTo>
                  <a:pt x="130320" y="582154"/>
                  <a:pt x="0" y="451834"/>
                  <a:pt x="0" y="291077"/>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04" tIns="91604" rIns="91604" bIns="91604" numCol="1" spcCol="1270" anchor="ctr" anchorCtr="0">
            <a:noAutofit/>
          </a:bodyPr>
          <a:lstStyle/>
          <a:p>
            <a:pPr marL="0" lvl="0" indent="0" algn="ctr" defTabSz="222250">
              <a:lnSpc>
                <a:spcPct val="90000"/>
              </a:lnSpc>
              <a:spcBef>
                <a:spcPct val="0"/>
              </a:spcBef>
              <a:spcAft>
                <a:spcPct val="35000"/>
              </a:spcAft>
              <a:buNone/>
            </a:pPr>
            <a:r>
              <a:rPr lang="en-US" sz="500" kern="1200" dirty="0"/>
              <a:t>DIREKTNI DIREKTNOG 1</a:t>
            </a:r>
          </a:p>
        </p:txBody>
      </p:sp>
      <p:sp>
        <p:nvSpPr>
          <p:cNvPr id="86" name="Freeform: Shape 85">
            <a:extLst>
              <a:ext uri="{FF2B5EF4-FFF2-40B4-BE49-F238E27FC236}">
                <a16:creationId xmlns:a16="http://schemas.microsoft.com/office/drawing/2014/main" id="{763F6B06-00BD-4255-B61C-B1470A2630A1}"/>
              </a:ext>
            </a:extLst>
          </p:cNvPr>
          <p:cNvSpPr/>
          <p:nvPr/>
        </p:nvSpPr>
        <p:spPr>
          <a:xfrm>
            <a:off x="4986626" y="1703498"/>
            <a:ext cx="582154" cy="582154"/>
          </a:xfrm>
          <a:custGeom>
            <a:avLst/>
            <a:gdLst>
              <a:gd name="connsiteX0" fmla="*/ 0 w 582154"/>
              <a:gd name="connsiteY0" fmla="*/ 291077 h 582154"/>
              <a:gd name="connsiteX1" fmla="*/ 291077 w 582154"/>
              <a:gd name="connsiteY1" fmla="*/ 0 h 582154"/>
              <a:gd name="connsiteX2" fmla="*/ 582154 w 582154"/>
              <a:gd name="connsiteY2" fmla="*/ 291077 h 582154"/>
              <a:gd name="connsiteX3" fmla="*/ 291077 w 582154"/>
              <a:gd name="connsiteY3" fmla="*/ 582154 h 582154"/>
              <a:gd name="connsiteX4" fmla="*/ 0 w 582154"/>
              <a:gd name="connsiteY4" fmla="*/ 291077 h 58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54" h="582154">
                <a:moveTo>
                  <a:pt x="0" y="291077"/>
                </a:moveTo>
                <a:cubicBezTo>
                  <a:pt x="0" y="130320"/>
                  <a:pt x="130320" y="0"/>
                  <a:pt x="291077" y="0"/>
                </a:cubicBezTo>
                <a:cubicBezTo>
                  <a:pt x="451834" y="0"/>
                  <a:pt x="582154" y="130320"/>
                  <a:pt x="582154" y="291077"/>
                </a:cubicBezTo>
                <a:cubicBezTo>
                  <a:pt x="582154" y="451834"/>
                  <a:pt x="451834" y="582154"/>
                  <a:pt x="291077" y="582154"/>
                </a:cubicBezTo>
                <a:cubicBezTo>
                  <a:pt x="130320" y="582154"/>
                  <a:pt x="0" y="451834"/>
                  <a:pt x="0" y="291077"/>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04" tIns="91604" rIns="91604" bIns="91604" numCol="1" spcCol="1270" anchor="ctr" anchorCtr="0">
            <a:noAutofit/>
          </a:bodyPr>
          <a:lstStyle/>
          <a:p>
            <a:pPr marL="0" lvl="0" indent="0" algn="ctr" defTabSz="222250">
              <a:lnSpc>
                <a:spcPct val="90000"/>
              </a:lnSpc>
              <a:spcBef>
                <a:spcPct val="0"/>
              </a:spcBef>
              <a:spcAft>
                <a:spcPct val="35000"/>
              </a:spcAft>
              <a:buNone/>
            </a:pPr>
            <a:r>
              <a:rPr lang="en-US" sz="500" kern="1200" dirty="0"/>
              <a:t>DIREKTNI DIREKTNOG 1</a:t>
            </a:r>
          </a:p>
        </p:txBody>
      </p:sp>
      <p:sp>
        <p:nvSpPr>
          <p:cNvPr id="87" name="Freeform: Shape 86">
            <a:extLst>
              <a:ext uri="{FF2B5EF4-FFF2-40B4-BE49-F238E27FC236}">
                <a16:creationId xmlns:a16="http://schemas.microsoft.com/office/drawing/2014/main" id="{4D464DEB-2868-4456-A046-29C3D0A636C5}"/>
              </a:ext>
            </a:extLst>
          </p:cNvPr>
          <p:cNvSpPr/>
          <p:nvPr/>
        </p:nvSpPr>
        <p:spPr>
          <a:xfrm>
            <a:off x="3400627" y="2605263"/>
            <a:ext cx="582154" cy="582154"/>
          </a:xfrm>
          <a:custGeom>
            <a:avLst/>
            <a:gdLst>
              <a:gd name="connsiteX0" fmla="*/ 0 w 582154"/>
              <a:gd name="connsiteY0" fmla="*/ 291077 h 582154"/>
              <a:gd name="connsiteX1" fmla="*/ 291077 w 582154"/>
              <a:gd name="connsiteY1" fmla="*/ 0 h 582154"/>
              <a:gd name="connsiteX2" fmla="*/ 582154 w 582154"/>
              <a:gd name="connsiteY2" fmla="*/ 291077 h 582154"/>
              <a:gd name="connsiteX3" fmla="*/ 291077 w 582154"/>
              <a:gd name="connsiteY3" fmla="*/ 582154 h 582154"/>
              <a:gd name="connsiteX4" fmla="*/ 0 w 582154"/>
              <a:gd name="connsiteY4" fmla="*/ 291077 h 58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54" h="582154">
                <a:moveTo>
                  <a:pt x="0" y="291077"/>
                </a:moveTo>
                <a:cubicBezTo>
                  <a:pt x="0" y="130320"/>
                  <a:pt x="130320" y="0"/>
                  <a:pt x="291077" y="0"/>
                </a:cubicBezTo>
                <a:cubicBezTo>
                  <a:pt x="451834" y="0"/>
                  <a:pt x="582154" y="130320"/>
                  <a:pt x="582154" y="291077"/>
                </a:cubicBezTo>
                <a:cubicBezTo>
                  <a:pt x="582154" y="451834"/>
                  <a:pt x="451834" y="582154"/>
                  <a:pt x="291077" y="582154"/>
                </a:cubicBezTo>
                <a:cubicBezTo>
                  <a:pt x="130320" y="582154"/>
                  <a:pt x="0" y="451834"/>
                  <a:pt x="0" y="291077"/>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04" tIns="91604" rIns="91604" bIns="91604" numCol="1" spcCol="1270" anchor="ctr" anchorCtr="0">
            <a:noAutofit/>
          </a:bodyPr>
          <a:lstStyle/>
          <a:p>
            <a:pPr marL="0" lvl="0" indent="0" algn="ctr" defTabSz="222250">
              <a:lnSpc>
                <a:spcPct val="90000"/>
              </a:lnSpc>
              <a:spcBef>
                <a:spcPct val="0"/>
              </a:spcBef>
              <a:spcAft>
                <a:spcPct val="35000"/>
              </a:spcAft>
              <a:buNone/>
            </a:pPr>
            <a:r>
              <a:rPr lang="en-US" sz="500" kern="1200" dirty="0"/>
              <a:t>DIREKTNI DIREKTNOG 2</a:t>
            </a:r>
          </a:p>
        </p:txBody>
      </p:sp>
      <p:sp>
        <p:nvSpPr>
          <p:cNvPr id="88" name="Freeform: Shape 87">
            <a:extLst>
              <a:ext uri="{FF2B5EF4-FFF2-40B4-BE49-F238E27FC236}">
                <a16:creationId xmlns:a16="http://schemas.microsoft.com/office/drawing/2014/main" id="{B2CEAFA9-B96A-400C-94AE-76AE80F947BF}"/>
              </a:ext>
            </a:extLst>
          </p:cNvPr>
          <p:cNvSpPr/>
          <p:nvPr/>
        </p:nvSpPr>
        <p:spPr>
          <a:xfrm>
            <a:off x="3400627" y="1692419"/>
            <a:ext cx="582154" cy="582154"/>
          </a:xfrm>
          <a:custGeom>
            <a:avLst/>
            <a:gdLst>
              <a:gd name="connsiteX0" fmla="*/ 0 w 582154"/>
              <a:gd name="connsiteY0" fmla="*/ 291077 h 582154"/>
              <a:gd name="connsiteX1" fmla="*/ 291077 w 582154"/>
              <a:gd name="connsiteY1" fmla="*/ 0 h 582154"/>
              <a:gd name="connsiteX2" fmla="*/ 582154 w 582154"/>
              <a:gd name="connsiteY2" fmla="*/ 291077 h 582154"/>
              <a:gd name="connsiteX3" fmla="*/ 291077 w 582154"/>
              <a:gd name="connsiteY3" fmla="*/ 582154 h 582154"/>
              <a:gd name="connsiteX4" fmla="*/ 0 w 582154"/>
              <a:gd name="connsiteY4" fmla="*/ 291077 h 582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54" h="582154">
                <a:moveTo>
                  <a:pt x="0" y="291077"/>
                </a:moveTo>
                <a:cubicBezTo>
                  <a:pt x="0" y="130320"/>
                  <a:pt x="130320" y="0"/>
                  <a:pt x="291077" y="0"/>
                </a:cubicBezTo>
                <a:cubicBezTo>
                  <a:pt x="451834" y="0"/>
                  <a:pt x="582154" y="130320"/>
                  <a:pt x="582154" y="291077"/>
                </a:cubicBezTo>
                <a:cubicBezTo>
                  <a:pt x="582154" y="451834"/>
                  <a:pt x="451834" y="582154"/>
                  <a:pt x="291077" y="582154"/>
                </a:cubicBezTo>
                <a:cubicBezTo>
                  <a:pt x="130320" y="582154"/>
                  <a:pt x="0" y="451834"/>
                  <a:pt x="0" y="291077"/>
                </a:cubicBez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604" tIns="91604" rIns="91604" bIns="91604" numCol="1" spcCol="1270" anchor="ctr" anchorCtr="0">
            <a:noAutofit/>
          </a:bodyPr>
          <a:lstStyle/>
          <a:p>
            <a:pPr marL="0" lvl="0" indent="0" algn="ctr" defTabSz="222250">
              <a:lnSpc>
                <a:spcPct val="90000"/>
              </a:lnSpc>
              <a:spcBef>
                <a:spcPct val="0"/>
              </a:spcBef>
              <a:spcAft>
                <a:spcPct val="35000"/>
              </a:spcAft>
              <a:buNone/>
            </a:pPr>
            <a:r>
              <a:rPr lang="en-US" sz="500" kern="1200" dirty="0"/>
              <a:t>DIREKTNI DIREKTNOG 2</a:t>
            </a:r>
          </a:p>
        </p:txBody>
      </p:sp>
      <p:sp>
        <p:nvSpPr>
          <p:cNvPr id="53" name="Rectangle 52">
            <a:extLst>
              <a:ext uri="{FF2B5EF4-FFF2-40B4-BE49-F238E27FC236}">
                <a16:creationId xmlns:a16="http://schemas.microsoft.com/office/drawing/2014/main" id="{1B7FB98C-B587-4443-B3C5-F423E7610197}"/>
              </a:ext>
            </a:extLst>
          </p:cNvPr>
          <p:cNvSpPr/>
          <p:nvPr/>
        </p:nvSpPr>
        <p:spPr>
          <a:xfrm>
            <a:off x="1347009" y="356308"/>
            <a:ext cx="6268283" cy="4178855"/>
          </a:xfrm>
          <a:prstGeom prst="rect">
            <a:avLst/>
          </a:prstGeom>
          <a:noFill/>
        </p:spPr>
      </p:sp>
      <p:sp>
        <p:nvSpPr>
          <p:cNvPr id="54" name="Block Arc 53">
            <a:extLst>
              <a:ext uri="{FF2B5EF4-FFF2-40B4-BE49-F238E27FC236}">
                <a16:creationId xmlns:a16="http://schemas.microsoft.com/office/drawing/2014/main" id="{6F90858F-FA2F-4258-87A1-5F68654D0605}"/>
              </a:ext>
            </a:extLst>
          </p:cNvPr>
          <p:cNvSpPr/>
          <p:nvPr/>
        </p:nvSpPr>
        <p:spPr>
          <a:xfrm>
            <a:off x="2770959" y="735544"/>
            <a:ext cx="3420381" cy="3420381"/>
          </a:xfrm>
          <a:prstGeom prst="blockArc">
            <a:avLst>
              <a:gd name="adj1" fmla="val 13500000"/>
              <a:gd name="adj2" fmla="val 1620000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5" name="Block Arc 54">
            <a:extLst>
              <a:ext uri="{FF2B5EF4-FFF2-40B4-BE49-F238E27FC236}">
                <a16:creationId xmlns:a16="http://schemas.microsoft.com/office/drawing/2014/main" id="{94B6C2E6-B589-4C61-A996-BB2659468D41}"/>
              </a:ext>
            </a:extLst>
          </p:cNvPr>
          <p:cNvSpPr/>
          <p:nvPr/>
        </p:nvSpPr>
        <p:spPr>
          <a:xfrm>
            <a:off x="2770959" y="735544"/>
            <a:ext cx="3420381" cy="3420381"/>
          </a:xfrm>
          <a:prstGeom prst="blockArc">
            <a:avLst>
              <a:gd name="adj1" fmla="val 10800000"/>
              <a:gd name="adj2" fmla="val 1350000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6" name="Block Arc 55">
            <a:extLst>
              <a:ext uri="{FF2B5EF4-FFF2-40B4-BE49-F238E27FC236}">
                <a16:creationId xmlns:a16="http://schemas.microsoft.com/office/drawing/2014/main" id="{139A3DF9-466C-4FCF-B2B5-EFFA344AFA30}"/>
              </a:ext>
            </a:extLst>
          </p:cNvPr>
          <p:cNvSpPr/>
          <p:nvPr/>
        </p:nvSpPr>
        <p:spPr>
          <a:xfrm>
            <a:off x="2770959" y="735544"/>
            <a:ext cx="3420381" cy="3420381"/>
          </a:xfrm>
          <a:prstGeom prst="blockArc">
            <a:avLst>
              <a:gd name="adj1" fmla="val 8100000"/>
              <a:gd name="adj2" fmla="val 1080000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7" name="Block Arc 56">
            <a:extLst>
              <a:ext uri="{FF2B5EF4-FFF2-40B4-BE49-F238E27FC236}">
                <a16:creationId xmlns:a16="http://schemas.microsoft.com/office/drawing/2014/main" id="{3C5DA2D6-C3C4-47F7-9162-15B035049581}"/>
              </a:ext>
            </a:extLst>
          </p:cNvPr>
          <p:cNvSpPr/>
          <p:nvPr/>
        </p:nvSpPr>
        <p:spPr>
          <a:xfrm>
            <a:off x="2770959" y="735544"/>
            <a:ext cx="3420381" cy="3420381"/>
          </a:xfrm>
          <a:prstGeom prst="blockArc">
            <a:avLst>
              <a:gd name="adj1" fmla="val 5400000"/>
              <a:gd name="adj2" fmla="val 810000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8" name="Block Arc 57">
            <a:extLst>
              <a:ext uri="{FF2B5EF4-FFF2-40B4-BE49-F238E27FC236}">
                <a16:creationId xmlns:a16="http://schemas.microsoft.com/office/drawing/2014/main" id="{D35F0E8F-5BEA-41AC-BB31-FC84875EE80B}"/>
              </a:ext>
            </a:extLst>
          </p:cNvPr>
          <p:cNvSpPr/>
          <p:nvPr/>
        </p:nvSpPr>
        <p:spPr>
          <a:xfrm>
            <a:off x="2770959" y="735544"/>
            <a:ext cx="3420381" cy="3420381"/>
          </a:xfrm>
          <a:prstGeom prst="blockArc">
            <a:avLst>
              <a:gd name="adj1" fmla="val 2700000"/>
              <a:gd name="adj2" fmla="val 540000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9" name="Block Arc 58">
            <a:extLst>
              <a:ext uri="{FF2B5EF4-FFF2-40B4-BE49-F238E27FC236}">
                <a16:creationId xmlns:a16="http://schemas.microsoft.com/office/drawing/2014/main" id="{CE63110A-F48A-45B2-81D8-6F596FEB92E4}"/>
              </a:ext>
            </a:extLst>
          </p:cNvPr>
          <p:cNvSpPr/>
          <p:nvPr/>
        </p:nvSpPr>
        <p:spPr>
          <a:xfrm>
            <a:off x="2770959" y="735544"/>
            <a:ext cx="3420381" cy="3420381"/>
          </a:xfrm>
          <a:prstGeom prst="blockArc">
            <a:avLst>
              <a:gd name="adj1" fmla="val 0"/>
              <a:gd name="adj2" fmla="val 270000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0" name="Block Arc 59">
            <a:extLst>
              <a:ext uri="{FF2B5EF4-FFF2-40B4-BE49-F238E27FC236}">
                <a16:creationId xmlns:a16="http://schemas.microsoft.com/office/drawing/2014/main" id="{989E407B-9B34-45F8-81A0-D88064464863}"/>
              </a:ext>
            </a:extLst>
          </p:cNvPr>
          <p:cNvSpPr/>
          <p:nvPr/>
        </p:nvSpPr>
        <p:spPr>
          <a:xfrm>
            <a:off x="2770959" y="735544"/>
            <a:ext cx="3420381" cy="3420381"/>
          </a:xfrm>
          <a:prstGeom prst="blockArc">
            <a:avLst>
              <a:gd name="adj1" fmla="val 18900000"/>
              <a:gd name="adj2" fmla="val 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1" name="Block Arc 60">
            <a:extLst>
              <a:ext uri="{FF2B5EF4-FFF2-40B4-BE49-F238E27FC236}">
                <a16:creationId xmlns:a16="http://schemas.microsoft.com/office/drawing/2014/main" id="{DB82BE3F-5C81-4AE8-A3FC-E19BBAAF8D4F}"/>
              </a:ext>
            </a:extLst>
          </p:cNvPr>
          <p:cNvSpPr/>
          <p:nvPr/>
        </p:nvSpPr>
        <p:spPr>
          <a:xfrm>
            <a:off x="2770959" y="735544"/>
            <a:ext cx="3420381" cy="3420381"/>
          </a:xfrm>
          <a:prstGeom prst="blockArc">
            <a:avLst>
              <a:gd name="adj1" fmla="val 16200000"/>
              <a:gd name="adj2" fmla="val 18900000"/>
              <a:gd name="adj3" fmla="val 3428"/>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2" name="Freeform: Shape 61">
            <a:extLst>
              <a:ext uri="{FF2B5EF4-FFF2-40B4-BE49-F238E27FC236}">
                <a16:creationId xmlns:a16="http://schemas.microsoft.com/office/drawing/2014/main" id="{897017AF-0159-49B1-8C5A-111DBACBA00B}"/>
              </a:ext>
            </a:extLst>
          </p:cNvPr>
          <p:cNvSpPr/>
          <p:nvPr/>
        </p:nvSpPr>
        <p:spPr>
          <a:xfrm>
            <a:off x="4027783" y="1992368"/>
            <a:ext cx="906733" cy="906733"/>
          </a:xfrm>
          <a:custGeom>
            <a:avLst/>
            <a:gdLst>
              <a:gd name="connsiteX0" fmla="*/ 0 w 906733"/>
              <a:gd name="connsiteY0" fmla="*/ 453367 h 906733"/>
              <a:gd name="connsiteX1" fmla="*/ 453367 w 906733"/>
              <a:gd name="connsiteY1" fmla="*/ 0 h 906733"/>
              <a:gd name="connsiteX2" fmla="*/ 906734 w 906733"/>
              <a:gd name="connsiteY2" fmla="*/ 453367 h 906733"/>
              <a:gd name="connsiteX3" fmla="*/ 453367 w 906733"/>
              <a:gd name="connsiteY3" fmla="*/ 906734 h 906733"/>
              <a:gd name="connsiteX4" fmla="*/ 0 w 906733"/>
              <a:gd name="connsiteY4" fmla="*/ 453367 h 906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33" h="906733">
                <a:moveTo>
                  <a:pt x="0" y="453367"/>
                </a:moveTo>
                <a:cubicBezTo>
                  <a:pt x="0" y="202979"/>
                  <a:pt x="202979" y="0"/>
                  <a:pt x="453367" y="0"/>
                </a:cubicBezTo>
                <a:cubicBezTo>
                  <a:pt x="703755" y="0"/>
                  <a:pt x="906734" y="202979"/>
                  <a:pt x="906734" y="453367"/>
                </a:cubicBezTo>
                <a:cubicBezTo>
                  <a:pt x="906734" y="703755"/>
                  <a:pt x="703755" y="906734"/>
                  <a:pt x="453367" y="906734"/>
                </a:cubicBezTo>
                <a:cubicBezTo>
                  <a:pt x="202979" y="906734"/>
                  <a:pt x="0" y="703755"/>
                  <a:pt x="0" y="4533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588" tIns="183588" rIns="183588" bIns="183588" numCol="1" spcCol="1270" anchor="ctr" anchorCtr="0">
            <a:noAutofit/>
          </a:bodyPr>
          <a:lstStyle/>
          <a:p>
            <a:pPr marL="0" lvl="0" indent="0" algn="ctr" defTabSz="1778000">
              <a:lnSpc>
                <a:spcPct val="90000"/>
              </a:lnSpc>
              <a:spcBef>
                <a:spcPct val="0"/>
              </a:spcBef>
              <a:spcAft>
                <a:spcPct val="35000"/>
              </a:spcAft>
              <a:buNone/>
            </a:pPr>
            <a:r>
              <a:rPr lang="sr-Latn-RS" sz="4000" kern="1200" dirty="0"/>
              <a:t>VI</a:t>
            </a:r>
            <a:endParaRPr lang="en-US" sz="4000" kern="1200" dirty="0"/>
          </a:p>
        </p:txBody>
      </p:sp>
      <p:sp>
        <p:nvSpPr>
          <p:cNvPr id="63" name="Freeform: Shape 62">
            <a:extLst>
              <a:ext uri="{FF2B5EF4-FFF2-40B4-BE49-F238E27FC236}">
                <a16:creationId xmlns:a16="http://schemas.microsoft.com/office/drawing/2014/main" id="{491692D8-CF1B-4D35-9103-C2A9207DE596}"/>
              </a:ext>
            </a:extLst>
          </p:cNvPr>
          <p:cNvSpPr/>
          <p:nvPr/>
        </p:nvSpPr>
        <p:spPr>
          <a:xfrm>
            <a:off x="4074079" y="357782"/>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1 ( ZARADA )</a:t>
            </a:r>
            <a:endParaRPr lang="en-US" sz="600" kern="1200" dirty="0"/>
          </a:p>
        </p:txBody>
      </p:sp>
      <p:sp>
        <p:nvSpPr>
          <p:cNvPr id="64" name="Freeform: Shape 63">
            <a:extLst>
              <a:ext uri="{FF2B5EF4-FFF2-40B4-BE49-F238E27FC236}">
                <a16:creationId xmlns:a16="http://schemas.microsoft.com/office/drawing/2014/main" id="{40953B99-BBDC-4E59-A0F2-F54308511B09}"/>
              </a:ext>
            </a:extLst>
          </p:cNvPr>
          <p:cNvSpPr/>
          <p:nvPr/>
        </p:nvSpPr>
        <p:spPr>
          <a:xfrm>
            <a:off x="5262642" y="850101"/>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2 ( ZARADA )</a:t>
            </a:r>
            <a:endParaRPr lang="en-US" sz="600" kern="1200" dirty="0"/>
          </a:p>
        </p:txBody>
      </p:sp>
      <p:sp>
        <p:nvSpPr>
          <p:cNvPr id="65" name="Freeform: Shape 64">
            <a:extLst>
              <a:ext uri="{FF2B5EF4-FFF2-40B4-BE49-F238E27FC236}">
                <a16:creationId xmlns:a16="http://schemas.microsoft.com/office/drawing/2014/main" id="{7E313491-239D-4D37-990F-B2EB911AB6B7}"/>
              </a:ext>
            </a:extLst>
          </p:cNvPr>
          <p:cNvSpPr/>
          <p:nvPr/>
        </p:nvSpPr>
        <p:spPr>
          <a:xfrm>
            <a:off x="5754961" y="2038664"/>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3 ( ZARADA )</a:t>
            </a:r>
            <a:endParaRPr lang="en-US" sz="600" kern="1200" dirty="0"/>
          </a:p>
        </p:txBody>
      </p:sp>
      <p:sp>
        <p:nvSpPr>
          <p:cNvPr id="67" name="Freeform: Shape 66">
            <a:extLst>
              <a:ext uri="{FF2B5EF4-FFF2-40B4-BE49-F238E27FC236}">
                <a16:creationId xmlns:a16="http://schemas.microsoft.com/office/drawing/2014/main" id="{F52ADF97-E84F-4793-9551-9AAAE381ED94}"/>
              </a:ext>
            </a:extLst>
          </p:cNvPr>
          <p:cNvSpPr/>
          <p:nvPr/>
        </p:nvSpPr>
        <p:spPr>
          <a:xfrm>
            <a:off x="5262642" y="3227227"/>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4 ( BONUS )</a:t>
            </a:r>
            <a:endParaRPr lang="en-US" sz="600" kern="1200" dirty="0"/>
          </a:p>
        </p:txBody>
      </p:sp>
      <p:sp>
        <p:nvSpPr>
          <p:cNvPr id="68" name="Freeform: Shape 67">
            <a:extLst>
              <a:ext uri="{FF2B5EF4-FFF2-40B4-BE49-F238E27FC236}">
                <a16:creationId xmlns:a16="http://schemas.microsoft.com/office/drawing/2014/main" id="{F1516E52-6874-47A7-945D-A90BC68F8DAF}"/>
              </a:ext>
            </a:extLst>
          </p:cNvPr>
          <p:cNvSpPr/>
          <p:nvPr/>
        </p:nvSpPr>
        <p:spPr>
          <a:xfrm>
            <a:off x="4074079" y="3719546"/>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 ZARADA )</a:t>
            </a:r>
            <a:endParaRPr lang="en-US" sz="600" kern="1200" dirty="0"/>
          </a:p>
        </p:txBody>
      </p:sp>
      <p:sp>
        <p:nvSpPr>
          <p:cNvPr id="69" name="Freeform: Shape 68">
            <a:extLst>
              <a:ext uri="{FF2B5EF4-FFF2-40B4-BE49-F238E27FC236}">
                <a16:creationId xmlns:a16="http://schemas.microsoft.com/office/drawing/2014/main" id="{A4845115-CBB3-44BC-A222-8BD0A5F82E54}"/>
              </a:ext>
            </a:extLst>
          </p:cNvPr>
          <p:cNvSpPr/>
          <p:nvPr/>
        </p:nvSpPr>
        <p:spPr>
          <a:xfrm>
            <a:off x="2885516" y="3227227"/>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 BONUS )</a:t>
            </a:r>
            <a:endParaRPr lang="en-US" sz="600" kern="1200" dirty="0"/>
          </a:p>
        </p:txBody>
      </p:sp>
      <p:sp>
        <p:nvSpPr>
          <p:cNvPr id="70" name="Freeform: Shape 69">
            <a:extLst>
              <a:ext uri="{FF2B5EF4-FFF2-40B4-BE49-F238E27FC236}">
                <a16:creationId xmlns:a16="http://schemas.microsoft.com/office/drawing/2014/main" id="{6627BB96-EACF-420D-8F92-8283A8940821}"/>
              </a:ext>
            </a:extLst>
          </p:cNvPr>
          <p:cNvSpPr/>
          <p:nvPr/>
        </p:nvSpPr>
        <p:spPr>
          <a:xfrm>
            <a:off x="2393197" y="2038664"/>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 FOND )</a:t>
            </a:r>
            <a:endParaRPr lang="en-US" sz="600" kern="1200" dirty="0"/>
          </a:p>
        </p:txBody>
      </p:sp>
      <p:sp>
        <p:nvSpPr>
          <p:cNvPr id="71" name="Freeform: Shape 70">
            <a:extLst>
              <a:ext uri="{FF2B5EF4-FFF2-40B4-BE49-F238E27FC236}">
                <a16:creationId xmlns:a16="http://schemas.microsoft.com/office/drawing/2014/main" id="{D355F127-EB32-465C-9395-6F5167F0DD4F}"/>
              </a:ext>
            </a:extLst>
          </p:cNvPr>
          <p:cNvSpPr/>
          <p:nvPr/>
        </p:nvSpPr>
        <p:spPr>
          <a:xfrm>
            <a:off x="2885516" y="850101"/>
            <a:ext cx="814142" cy="814142"/>
          </a:xfrm>
          <a:custGeom>
            <a:avLst/>
            <a:gdLst>
              <a:gd name="connsiteX0" fmla="*/ 0 w 814142"/>
              <a:gd name="connsiteY0" fmla="*/ 407071 h 814142"/>
              <a:gd name="connsiteX1" fmla="*/ 407071 w 814142"/>
              <a:gd name="connsiteY1" fmla="*/ 0 h 814142"/>
              <a:gd name="connsiteX2" fmla="*/ 814142 w 814142"/>
              <a:gd name="connsiteY2" fmla="*/ 407071 h 814142"/>
              <a:gd name="connsiteX3" fmla="*/ 407071 w 814142"/>
              <a:gd name="connsiteY3" fmla="*/ 814142 h 814142"/>
              <a:gd name="connsiteX4" fmla="*/ 0 w 814142"/>
              <a:gd name="connsiteY4" fmla="*/ 407071 h 81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142" h="814142">
                <a:moveTo>
                  <a:pt x="0" y="407071"/>
                </a:moveTo>
                <a:cubicBezTo>
                  <a:pt x="0" y="182252"/>
                  <a:pt x="182252" y="0"/>
                  <a:pt x="407071" y="0"/>
                </a:cubicBezTo>
                <a:cubicBezTo>
                  <a:pt x="631890" y="0"/>
                  <a:pt x="814142" y="182252"/>
                  <a:pt x="814142" y="407071"/>
                </a:cubicBezTo>
                <a:cubicBezTo>
                  <a:pt x="814142" y="631890"/>
                  <a:pt x="631890" y="814142"/>
                  <a:pt x="407071" y="814142"/>
                </a:cubicBezTo>
                <a:cubicBezTo>
                  <a:pt x="182252" y="814142"/>
                  <a:pt x="0" y="631890"/>
                  <a:pt x="0" y="407071"/>
                </a:cubicBezTo>
                <a:close/>
              </a:path>
            </a:pathLst>
          </a:custGeom>
          <a:solidFill>
            <a:srgbClr val="FFCD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848" tIns="126848" rIns="126848" bIns="126848" numCol="1" spcCol="1270" anchor="ctr" anchorCtr="0">
            <a:noAutofit/>
          </a:bodyPr>
          <a:lstStyle/>
          <a:p>
            <a:pPr marL="0" lvl="0" indent="0" algn="ctr" defTabSz="266700">
              <a:lnSpc>
                <a:spcPct val="90000"/>
              </a:lnSpc>
              <a:spcBef>
                <a:spcPct val="0"/>
              </a:spcBef>
              <a:spcAft>
                <a:spcPct val="35000"/>
              </a:spcAft>
              <a:buNone/>
            </a:pPr>
            <a:r>
              <a:rPr lang="sr-Latn-RS" sz="600" kern="1200" dirty="0"/>
              <a:t>IN INDIREKTNI ( ZARADA </a:t>
            </a:r>
            <a:r>
              <a:rPr lang="sr-Latn-RS" sz="700" kern="1200" dirty="0"/>
              <a:t>)</a:t>
            </a:r>
            <a:endParaRPr lang="en-US" sz="700" kern="1200" dirty="0"/>
          </a:p>
        </p:txBody>
      </p:sp>
      <p:grpSp>
        <p:nvGrpSpPr>
          <p:cNvPr id="7" name="Group 6">
            <a:extLst>
              <a:ext uri="{FF2B5EF4-FFF2-40B4-BE49-F238E27FC236}">
                <a16:creationId xmlns:a16="http://schemas.microsoft.com/office/drawing/2014/main" id="{D90593C0-13FB-4670-9F95-8373514021B1}"/>
              </a:ext>
            </a:extLst>
          </p:cNvPr>
          <p:cNvGrpSpPr/>
          <p:nvPr/>
        </p:nvGrpSpPr>
        <p:grpSpPr>
          <a:xfrm>
            <a:off x="1994597" y="40850"/>
            <a:ext cx="4957029" cy="4806262"/>
            <a:chOff x="1994597" y="40850"/>
            <a:chExt cx="4957029" cy="4806262"/>
          </a:xfrm>
        </p:grpSpPr>
        <p:sp>
          <p:nvSpPr>
            <p:cNvPr id="9" name="Freeform: Shape 8">
              <a:extLst>
                <a:ext uri="{FF2B5EF4-FFF2-40B4-BE49-F238E27FC236}">
                  <a16:creationId xmlns:a16="http://schemas.microsoft.com/office/drawing/2014/main" id="{7F914EE7-989A-4049-826B-348C1B701A3C}"/>
                </a:ext>
              </a:extLst>
            </p:cNvPr>
            <p:cNvSpPr/>
            <p:nvPr/>
          </p:nvSpPr>
          <p:spPr>
            <a:xfrm>
              <a:off x="4275958" y="40850"/>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10" name="Freeform: Shape 9">
              <a:extLst>
                <a:ext uri="{FF2B5EF4-FFF2-40B4-BE49-F238E27FC236}">
                  <a16:creationId xmlns:a16="http://schemas.microsoft.com/office/drawing/2014/main" id="{363B5649-275E-4307-9767-235FF48766EB}"/>
                </a:ext>
              </a:extLst>
            </p:cNvPr>
            <p:cNvSpPr/>
            <p:nvPr/>
          </p:nvSpPr>
          <p:spPr>
            <a:xfrm>
              <a:off x="2185354" y="169000"/>
              <a:ext cx="4575515" cy="4575515"/>
            </a:xfrm>
            <a:custGeom>
              <a:avLst/>
              <a:gdLst/>
              <a:ahLst/>
              <a:cxnLst/>
              <a:rect l="0" t="0" r="0" b="0"/>
              <a:pathLst>
                <a:path>
                  <a:moveTo>
                    <a:pt x="2487731" y="8756"/>
                  </a:moveTo>
                  <a:arcTo wR="2287757" hR="2287757" stAng="16500879" swAng="41720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9F1CC356-8768-434B-9DA7-8EFB5096073A}"/>
                </a:ext>
              </a:extLst>
            </p:cNvPr>
            <p:cNvSpPr/>
            <p:nvPr/>
          </p:nvSpPr>
          <p:spPr>
            <a:xfrm>
              <a:off x="4950286" y="142489"/>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13" name="Freeform: Shape 12">
              <a:extLst>
                <a:ext uri="{FF2B5EF4-FFF2-40B4-BE49-F238E27FC236}">
                  <a16:creationId xmlns:a16="http://schemas.microsoft.com/office/drawing/2014/main" id="{E3A66C9E-F62D-4774-B265-021BB49F4EBF}"/>
                </a:ext>
              </a:extLst>
            </p:cNvPr>
            <p:cNvSpPr/>
            <p:nvPr/>
          </p:nvSpPr>
          <p:spPr>
            <a:xfrm>
              <a:off x="2185354" y="169000"/>
              <a:ext cx="4575515" cy="4575515"/>
            </a:xfrm>
            <a:custGeom>
              <a:avLst/>
              <a:gdLst/>
              <a:ahLst/>
              <a:cxnLst/>
              <a:rect l="0" t="0" r="0" b="0"/>
              <a:pathLst>
                <a:path>
                  <a:moveTo>
                    <a:pt x="3161493" y="173420"/>
                  </a:moveTo>
                  <a:arcTo wR="2287757" hR="2287757" stAng="17547151" swAng="35912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49577F5A-D916-49B5-8FA2-A851771CE7C5}"/>
                </a:ext>
              </a:extLst>
            </p:cNvPr>
            <p:cNvSpPr/>
            <p:nvPr/>
          </p:nvSpPr>
          <p:spPr>
            <a:xfrm>
              <a:off x="5564698" y="438374"/>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15" name="Freeform: Shape 14">
              <a:extLst>
                <a:ext uri="{FF2B5EF4-FFF2-40B4-BE49-F238E27FC236}">
                  <a16:creationId xmlns:a16="http://schemas.microsoft.com/office/drawing/2014/main" id="{0D00E0BE-6392-42E4-9D3E-4B57672E7A9C}"/>
                </a:ext>
              </a:extLst>
            </p:cNvPr>
            <p:cNvSpPr/>
            <p:nvPr/>
          </p:nvSpPr>
          <p:spPr>
            <a:xfrm>
              <a:off x="2185354" y="169000"/>
              <a:ext cx="4575515" cy="4575515"/>
            </a:xfrm>
            <a:custGeom>
              <a:avLst/>
              <a:gdLst/>
              <a:ahLst/>
              <a:cxnLst/>
              <a:rect l="0" t="0" r="0" b="0"/>
              <a:pathLst>
                <a:path>
                  <a:moveTo>
                    <a:pt x="3749155" y="527601"/>
                  </a:moveTo>
                  <a:arcTo wR="2287757" hR="2287757" stAng="18582101" swAng="44506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A2C9E33D-8BD0-4D94-BB89-F8B707040FDB}"/>
                </a:ext>
              </a:extLst>
            </p:cNvPr>
            <p:cNvSpPr/>
            <p:nvPr/>
          </p:nvSpPr>
          <p:spPr>
            <a:xfrm>
              <a:off x="6064599" y="902214"/>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17" name="Freeform: Shape 16">
              <a:extLst>
                <a:ext uri="{FF2B5EF4-FFF2-40B4-BE49-F238E27FC236}">
                  <a16:creationId xmlns:a16="http://schemas.microsoft.com/office/drawing/2014/main" id="{556B0382-BD52-44EA-B102-BF256EE5B7C8}"/>
                </a:ext>
              </a:extLst>
            </p:cNvPr>
            <p:cNvSpPr/>
            <p:nvPr/>
          </p:nvSpPr>
          <p:spPr>
            <a:xfrm>
              <a:off x="2185354" y="169000"/>
              <a:ext cx="4575515" cy="4575515"/>
            </a:xfrm>
            <a:custGeom>
              <a:avLst/>
              <a:gdLst/>
              <a:ahLst/>
              <a:cxnLst/>
              <a:rect l="0" t="0" r="0" b="0"/>
              <a:pathLst>
                <a:path>
                  <a:moveTo>
                    <a:pt x="4173659" y="992686"/>
                  </a:moveTo>
                  <a:arcTo wR="2287757" hR="2287757" stAng="19531328" swAng="56767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AD922713-B627-49EC-B537-4CC515D1763D}"/>
                </a:ext>
              </a:extLst>
            </p:cNvPr>
            <p:cNvSpPr/>
            <p:nvPr/>
          </p:nvSpPr>
          <p:spPr>
            <a:xfrm>
              <a:off x="6405572" y="1492796"/>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19" name="Freeform: Shape 18">
              <a:extLst>
                <a:ext uri="{FF2B5EF4-FFF2-40B4-BE49-F238E27FC236}">
                  <a16:creationId xmlns:a16="http://schemas.microsoft.com/office/drawing/2014/main" id="{942CB553-6A42-4127-B006-AFE5A1AB2BB5}"/>
                </a:ext>
              </a:extLst>
            </p:cNvPr>
            <p:cNvSpPr/>
            <p:nvPr/>
          </p:nvSpPr>
          <p:spPr>
            <a:xfrm>
              <a:off x="2185354" y="169000"/>
              <a:ext cx="4575515" cy="4575515"/>
            </a:xfrm>
            <a:custGeom>
              <a:avLst/>
              <a:gdLst/>
              <a:ahLst/>
              <a:cxnLst/>
              <a:rect l="0" t="0" r="0" b="0"/>
              <a:pathLst>
                <a:path>
                  <a:moveTo>
                    <a:pt x="4464607" y="1584080"/>
                  </a:moveTo>
                  <a:arcTo wR="2287757" hR="2287757" stAng="20525179" swAng="61776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Shape 19">
              <a:extLst>
                <a:ext uri="{FF2B5EF4-FFF2-40B4-BE49-F238E27FC236}">
                  <a16:creationId xmlns:a16="http://schemas.microsoft.com/office/drawing/2014/main" id="{5C37DD64-81BA-4FD1-8D73-B00C6155218E}"/>
                </a:ext>
              </a:extLst>
            </p:cNvPr>
            <p:cNvSpPr/>
            <p:nvPr/>
          </p:nvSpPr>
          <p:spPr>
            <a:xfrm>
              <a:off x="6557319" y="2157644"/>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21" name="Freeform: Shape 20">
              <a:extLst>
                <a:ext uri="{FF2B5EF4-FFF2-40B4-BE49-F238E27FC236}">
                  <a16:creationId xmlns:a16="http://schemas.microsoft.com/office/drawing/2014/main" id="{30BCFDE0-F23E-45B5-839B-ECD9516348FB}"/>
                </a:ext>
              </a:extLst>
            </p:cNvPr>
            <p:cNvSpPr/>
            <p:nvPr/>
          </p:nvSpPr>
          <p:spPr>
            <a:xfrm>
              <a:off x="2185354" y="169000"/>
              <a:ext cx="4575515" cy="4575515"/>
            </a:xfrm>
            <a:custGeom>
              <a:avLst/>
              <a:gdLst/>
              <a:ahLst/>
              <a:cxnLst/>
              <a:rect l="0" t="0" r="0" b="0"/>
              <a:pathLst>
                <a:path>
                  <a:moveTo>
                    <a:pt x="4575190" y="2249191"/>
                  </a:moveTo>
                  <a:arcTo wR="2287757" hR="2287757" stAng="21542045" swAng="62665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Shape 21">
              <a:extLst>
                <a:ext uri="{FF2B5EF4-FFF2-40B4-BE49-F238E27FC236}">
                  <a16:creationId xmlns:a16="http://schemas.microsoft.com/office/drawing/2014/main" id="{ACECECC5-948A-4820-ABA1-81C429FA49F5}"/>
                </a:ext>
              </a:extLst>
            </p:cNvPr>
            <p:cNvSpPr/>
            <p:nvPr/>
          </p:nvSpPr>
          <p:spPr>
            <a:xfrm>
              <a:off x="6506357" y="2837682"/>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23" name="Freeform: Shape 22">
              <a:extLst>
                <a:ext uri="{FF2B5EF4-FFF2-40B4-BE49-F238E27FC236}">
                  <a16:creationId xmlns:a16="http://schemas.microsoft.com/office/drawing/2014/main" id="{1CCDCC27-E2DC-4F50-8904-11F8A366292C}"/>
                </a:ext>
              </a:extLst>
            </p:cNvPr>
            <p:cNvSpPr/>
            <p:nvPr/>
          </p:nvSpPr>
          <p:spPr>
            <a:xfrm>
              <a:off x="2185354" y="169000"/>
              <a:ext cx="4575515" cy="4575515"/>
            </a:xfrm>
            <a:custGeom>
              <a:avLst/>
              <a:gdLst/>
              <a:ahLst/>
              <a:cxnLst/>
              <a:rect l="0" t="0" r="0" b="0"/>
              <a:pathLst>
                <a:path>
                  <a:moveTo>
                    <a:pt x="4483844" y="2928881"/>
                  </a:moveTo>
                  <a:arcTo wR="2287757" hR="2287757" stAng="976476" swAng="59892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6F7A29EC-FB4A-4337-B2CE-CECA7819BB29}"/>
                </a:ext>
              </a:extLst>
            </p:cNvPr>
            <p:cNvSpPr/>
            <p:nvPr/>
          </p:nvSpPr>
          <p:spPr>
            <a:xfrm>
              <a:off x="6257214" y="3472487"/>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25" name="Freeform: Shape 24">
              <a:extLst>
                <a:ext uri="{FF2B5EF4-FFF2-40B4-BE49-F238E27FC236}">
                  <a16:creationId xmlns:a16="http://schemas.microsoft.com/office/drawing/2014/main" id="{1C58BA93-194C-42BD-B7CF-3DEC4473EEE6}"/>
                </a:ext>
              </a:extLst>
            </p:cNvPr>
            <p:cNvSpPr/>
            <p:nvPr/>
          </p:nvSpPr>
          <p:spPr>
            <a:xfrm>
              <a:off x="2185354" y="169000"/>
              <a:ext cx="4575515" cy="4575515"/>
            </a:xfrm>
            <a:custGeom>
              <a:avLst/>
              <a:gdLst/>
              <a:ahLst/>
              <a:cxnLst/>
              <a:rect l="0" t="0" r="0" b="0"/>
              <a:pathLst>
                <a:path>
                  <a:moveTo>
                    <a:pt x="4187317" y="3562713"/>
                  </a:moveTo>
                  <a:arcTo wR="2287757" hR="2287757" stAng="2032135" swAng="51932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F8F77A18-77DA-49C5-8870-CCF225FFBB0F}"/>
                </a:ext>
              </a:extLst>
            </p:cNvPr>
            <p:cNvSpPr/>
            <p:nvPr/>
          </p:nvSpPr>
          <p:spPr>
            <a:xfrm>
              <a:off x="5832029" y="4005653"/>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a:solidFill>
              <a:srgbClr val="009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VAŠ BONUS</a:t>
              </a:r>
              <a:endParaRPr lang="en-US" sz="600" kern="1200" dirty="0"/>
            </a:p>
          </p:txBody>
        </p:sp>
        <p:sp>
          <p:nvSpPr>
            <p:cNvPr id="27" name="Freeform: Shape 26">
              <a:extLst>
                <a:ext uri="{FF2B5EF4-FFF2-40B4-BE49-F238E27FC236}">
                  <a16:creationId xmlns:a16="http://schemas.microsoft.com/office/drawing/2014/main" id="{3321A16C-6BFA-45D2-A08C-A4B690D2A8E4}"/>
                </a:ext>
              </a:extLst>
            </p:cNvPr>
            <p:cNvSpPr/>
            <p:nvPr/>
          </p:nvSpPr>
          <p:spPr>
            <a:xfrm>
              <a:off x="2185354" y="169000"/>
              <a:ext cx="4575515" cy="4575515"/>
            </a:xfrm>
            <a:custGeom>
              <a:avLst/>
              <a:gdLst/>
              <a:ahLst/>
              <a:cxnLst/>
              <a:rect l="0" t="0" r="0" b="0"/>
              <a:pathLst>
                <a:path>
                  <a:moveTo>
                    <a:pt x="3691074" y="4094561"/>
                  </a:moveTo>
                  <a:arcTo wR="2287757" hR="2287757" stAng="3129843" swAng="386038"/>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7D2417F5-C14C-4368-8875-EC2676D5332A}"/>
                </a:ext>
              </a:extLst>
            </p:cNvPr>
            <p:cNvSpPr/>
            <p:nvPr/>
          </p:nvSpPr>
          <p:spPr>
            <a:xfrm>
              <a:off x="5268579" y="4389807"/>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29" name="Freeform: Shape 28">
              <a:extLst>
                <a:ext uri="{FF2B5EF4-FFF2-40B4-BE49-F238E27FC236}">
                  <a16:creationId xmlns:a16="http://schemas.microsoft.com/office/drawing/2014/main" id="{EF3D22E9-7CF1-46DC-863B-CF559E95599B}"/>
                </a:ext>
              </a:extLst>
            </p:cNvPr>
            <p:cNvSpPr/>
            <p:nvPr/>
          </p:nvSpPr>
          <p:spPr>
            <a:xfrm>
              <a:off x="2185354" y="169000"/>
              <a:ext cx="4575515" cy="4575515"/>
            </a:xfrm>
            <a:custGeom>
              <a:avLst/>
              <a:gdLst/>
              <a:ahLst/>
              <a:cxnLst/>
              <a:rect l="0" t="0" r="0" b="0"/>
              <a:pathLst>
                <a:path>
                  <a:moveTo>
                    <a:pt x="3080702" y="4433701"/>
                  </a:moveTo>
                  <a:arcTo wR="2287757" hR="2287757" stAng="4183219" swAng="39646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Shape 29">
              <a:extLst>
                <a:ext uri="{FF2B5EF4-FFF2-40B4-BE49-F238E27FC236}">
                  <a16:creationId xmlns:a16="http://schemas.microsoft.com/office/drawing/2014/main" id="{1237FCC6-77AE-49F3-A16C-DB4314B5B171}"/>
                </a:ext>
              </a:extLst>
            </p:cNvPr>
            <p:cNvSpPr/>
            <p:nvPr/>
          </p:nvSpPr>
          <p:spPr>
            <a:xfrm>
              <a:off x="4616931" y="4590813"/>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31" name="Freeform: Shape 30">
              <a:extLst>
                <a:ext uri="{FF2B5EF4-FFF2-40B4-BE49-F238E27FC236}">
                  <a16:creationId xmlns:a16="http://schemas.microsoft.com/office/drawing/2014/main" id="{A1307088-E5B6-4ECB-BF2C-11F07B5A8F15}"/>
                </a:ext>
              </a:extLst>
            </p:cNvPr>
            <p:cNvSpPr/>
            <p:nvPr/>
          </p:nvSpPr>
          <p:spPr>
            <a:xfrm>
              <a:off x="2185354" y="169000"/>
              <a:ext cx="4575515" cy="4575515"/>
            </a:xfrm>
            <a:custGeom>
              <a:avLst/>
              <a:gdLst/>
              <a:ahLst/>
              <a:cxnLst/>
              <a:rect l="0" t="0" r="0" b="0"/>
              <a:pathLst>
                <a:path>
                  <a:moveTo>
                    <a:pt x="2428706" y="4571169"/>
                  </a:moveTo>
                  <a:arcTo wR="2287757" hR="2287757" stAng="5188067" swAng="42386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F6E5DF79-39E8-4DE0-BE6B-D7233A52D8B2}"/>
                </a:ext>
              </a:extLst>
            </p:cNvPr>
            <p:cNvSpPr/>
            <p:nvPr/>
          </p:nvSpPr>
          <p:spPr>
            <a:xfrm>
              <a:off x="3934985" y="4590813"/>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33" name="Freeform: Shape 32">
              <a:extLst>
                <a:ext uri="{FF2B5EF4-FFF2-40B4-BE49-F238E27FC236}">
                  <a16:creationId xmlns:a16="http://schemas.microsoft.com/office/drawing/2014/main" id="{91F6F620-4C31-4F1F-82CB-939743EBBE37}"/>
                </a:ext>
              </a:extLst>
            </p:cNvPr>
            <p:cNvSpPr/>
            <p:nvPr/>
          </p:nvSpPr>
          <p:spPr>
            <a:xfrm>
              <a:off x="2185354" y="169000"/>
              <a:ext cx="4575515" cy="4575515"/>
            </a:xfrm>
            <a:custGeom>
              <a:avLst/>
              <a:gdLst/>
              <a:ahLst/>
              <a:cxnLst/>
              <a:rect l="0" t="0" r="0" b="0"/>
              <a:pathLst>
                <a:path>
                  <a:moveTo>
                    <a:pt x="1747016" y="4510691"/>
                  </a:moveTo>
                  <a:arcTo wR="2287757" hR="2287757" stAng="6220318" swAng="39646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Shape 33">
              <a:extLst>
                <a:ext uri="{FF2B5EF4-FFF2-40B4-BE49-F238E27FC236}">
                  <a16:creationId xmlns:a16="http://schemas.microsoft.com/office/drawing/2014/main" id="{99818F79-571C-4D69-AAE4-2DE9C5CD4DC9}"/>
                </a:ext>
              </a:extLst>
            </p:cNvPr>
            <p:cNvSpPr/>
            <p:nvPr/>
          </p:nvSpPr>
          <p:spPr>
            <a:xfrm>
              <a:off x="3283337" y="4389807"/>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35" name="Freeform: Shape 34">
              <a:extLst>
                <a:ext uri="{FF2B5EF4-FFF2-40B4-BE49-F238E27FC236}">
                  <a16:creationId xmlns:a16="http://schemas.microsoft.com/office/drawing/2014/main" id="{D1DDFFD8-5EA5-4AA4-93E2-80A9A92A2233}"/>
                </a:ext>
              </a:extLst>
            </p:cNvPr>
            <p:cNvSpPr/>
            <p:nvPr/>
          </p:nvSpPr>
          <p:spPr>
            <a:xfrm>
              <a:off x="2185354" y="169000"/>
              <a:ext cx="4575515" cy="4575515"/>
            </a:xfrm>
            <a:custGeom>
              <a:avLst/>
              <a:gdLst/>
              <a:ahLst/>
              <a:cxnLst/>
              <a:rect l="0" t="0" r="0" b="0"/>
              <a:pathLst>
                <a:path>
                  <a:moveTo>
                    <a:pt x="1095746" y="4240434"/>
                  </a:moveTo>
                  <a:arcTo wR="2287757" hR="2287757" stAng="7284119" swAng="386038"/>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Freeform: Shape 35">
              <a:extLst>
                <a:ext uri="{FF2B5EF4-FFF2-40B4-BE49-F238E27FC236}">
                  <a16:creationId xmlns:a16="http://schemas.microsoft.com/office/drawing/2014/main" id="{5C7DB421-7C5C-4973-B266-9660724C36F5}"/>
                </a:ext>
              </a:extLst>
            </p:cNvPr>
            <p:cNvSpPr/>
            <p:nvPr/>
          </p:nvSpPr>
          <p:spPr>
            <a:xfrm>
              <a:off x="2719887" y="4005653"/>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a:solidFill>
              <a:srgbClr val="0097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VAŠ BONUS</a:t>
              </a:r>
              <a:endParaRPr lang="en-US" sz="600" kern="1200" dirty="0"/>
            </a:p>
          </p:txBody>
        </p:sp>
        <p:sp>
          <p:nvSpPr>
            <p:cNvPr id="37" name="Freeform: Shape 36">
              <a:extLst>
                <a:ext uri="{FF2B5EF4-FFF2-40B4-BE49-F238E27FC236}">
                  <a16:creationId xmlns:a16="http://schemas.microsoft.com/office/drawing/2014/main" id="{01139B2E-3479-4134-8BA8-FE1707A27546}"/>
                </a:ext>
              </a:extLst>
            </p:cNvPr>
            <p:cNvSpPr/>
            <p:nvPr/>
          </p:nvSpPr>
          <p:spPr>
            <a:xfrm>
              <a:off x="2185354" y="169000"/>
              <a:ext cx="4575515" cy="4575515"/>
            </a:xfrm>
            <a:custGeom>
              <a:avLst/>
              <a:gdLst/>
              <a:ahLst/>
              <a:cxnLst/>
              <a:rect l="0" t="0" r="0" b="0"/>
              <a:pathLst>
                <a:path>
                  <a:moveTo>
                    <a:pt x="601700" y="3834058"/>
                  </a:moveTo>
                  <a:arcTo wR="2287757" hR="2287757" stAng="8248544" swAng="51932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Shape 37">
              <a:extLst>
                <a:ext uri="{FF2B5EF4-FFF2-40B4-BE49-F238E27FC236}">
                  <a16:creationId xmlns:a16="http://schemas.microsoft.com/office/drawing/2014/main" id="{360B88E3-4464-4851-9D09-2A15CB947530}"/>
                </a:ext>
              </a:extLst>
            </p:cNvPr>
            <p:cNvSpPr/>
            <p:nvPr/>
          </p:nvSpPr>
          <p:spPr>
            <a:xfrm>
              <a:off x="2294702" y="3472487"/>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39" name="Freeform: Shape 38">
              <a:extLst>
                <a:ext uri="{FF2B5EF4-FFF2-40B4-BE49-F238E27FC236}">
                  <a16:creationId xmlns:a16="http://schemas.microsoft.com/office/drawing/2014/main" id="{2947B9CD-3FE0-4E64-9E28-E9EDFCFC276D}"/>
                </a:ext>
              </a:extLst>
            </p:cNvPr>
            <p:cNvSpPr/>
            <p:nvPr/>
          </p:nvSpPr>
          <p:spPr>
            <a:xfrm>
              <a:off x="2185354" y="169000"/>
              <a:ext cx="4575515" cy="4575515"/>
            </a:xfrm>
            <a:custGeom>
              <a:avLst/>
              <a:gdLst/>
              <a:ahLst/>
              <a:cxnLst/>
              <a:rect l="0" t="0" r="0" b="0"/>
              <a:pathLst>
                <a:path>
                  <a:moveTo>
                    <a:pt x="236047" y="3299846"/>
                  </a:moveTo>
                  <a:arcTo wR="2287757" hR="2287757" stAng="9224600" swAng="59892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69177717-C7B6-4518-B6CA-3A9F06E369CC}"/>
                </a:ext>
              </a:extLst>
            </p:cNvPr>
            <p:cNvSpPr/>
            <p:nvPr/>
          </p:nvSpPr>
          <p:spPr>
            <a:xfrm>
              <a:off x="2045559" y="2837682"/>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41" name="Freeform: Shape 40">
              <a:extLst>
                <a:ext uri="{FF2B5EF4-FFF2-40B4-BE49-F238E27FC236}">
                  <a16:creationId xmlns:a16="http://schemas.microsoft.com/office/drawing/2014/main" id="{511C26BA-E3C6-4143-9255-D845360F3B9C}"/>
                </a:ext>
              </a:extLst>
            </p:cNvPr>
            <p:cNvSpPr/>
            <p:nvPr/>
          </p:nvSpPr>
          <p:spPr>
            <a:xfrm>
              <a:off x="2185354" y="169000"/>
              <a:ext cx="4575515" cy="4575515"/>
            </a:xfrm>
            <a:custGeom>
              <a:avLst/>
              <a:gdLst/>
              <a:ahLst/>
              <a:cxnLst/>
              <a:rect l="0" t="0" r="0" b="0"/>
              <a:pathLst>
                <a:path>
                  <a:moveTo>
                    <a:pt x="31232" y="2664491"/>
                  </a:moveTo>
                  <a:arcTo wR="2287757" hR="2287757" stAng="10231303" swAng="62665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D697174F-5950-4956-BD3A-8F433E68EC8D}"/>
                </a:ext>
              </a:extLst>
            </p:cNvPr>
            <p:cNvSpPr/>
            <p:nvPr/>
          </p:nvSpPr>
          <p:spPr>
            <a:xfrm>
              <a:off x="1994597" y="2157644"/>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43" name="Freeform: Shape 42">
              <a:extLst>
                <a:ext uri="{FF2B5EF4-FFF2-40B4-BE49-F238E27FC236}">
                  <a16:creationId xmlns:a16="http://schemas.microsoft.com/office/drawing/2014/main" id="{E15ECEC2-C59C-4C40-89D1-4AD272AB056A}"/>
                </a:ext>
              </a:extLst>
            </p:cNvPr>
            <p:cNvSpPr/>
            <p:nvPr/>
          </p:nvSpPr>
          <p:spPr>
            <a:xfrm>
              <a:off x="2185354" y="169000"/>
              <a:ext cx="4575515" cy="4575515"/>
            </a:xfrm>
            <a:custGeom>
              <a:avLst/>
              <a:gdLst/>
              <a:ahLst/>
              <a:cxnLst/>
              <a:rect l="0" t="0" r="0" b="0"/>
              <a:pathLst>
                <a:path>
                  <a:moveTo>
                    <a:pt x="20189" y="1984491"/>
                  </a:moveTo>
                  <a:arcTo wR="2287757" hR="2287757" stAng="11257055" swAng="61776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Shape 43">
              <a:extLst>
                <a:ext uri="{FF2B5EF4-FFF2-40B4-BE49-F238E27FC236}">
                  <a16:creationId xmlns:a16="http://schemas.microsoft.com/office/drawing/2014/main" id="{72FE743F-CA51-4B35-97EE-5DE4B5F7236F}"/>
                </a:ext>
              </a:extLst>
            </p:cNvPr>
            <p:cNvSpPr/>
            <p:nvPr/>
          </p:nvSpPr>
          <p:spPr>
            <a:xfrm>
              <a:off x="2146344" y="1492796"/>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45" name="Freeform: Shape 44">
              <a:extLst>
                <a:ext uri="{FF2B5EF4-FFF2-40B4-BE49-F238E27FC236}">
                  <a16:creationId xmlns:a16="http://schemas.microsoft.com/office/drawing/2014/main" id="{2FD944BD-19F1-4EB4-BAD5-959FDCCDD24F}"/>
                </a:ext>
              </a:extLst>
            </p:cNvPr>
            <p:cNvSpPr/>
            <p:nvPr/>
          </p:nvSpPr>
          <p:spPr>
            <a:xfrm>
              <a:off x="2185354" y="169000"/>
              <a:ext cx="4575515" cy="4575515"/>
            </a:xfrm>
            <a:custGeom>
              <a:avLst/>
              <a:gdLst/>
              <a:ahLst/>
              <a:cxnLst/>
              <a:rect l="0" t="0" r="0" b="0"/>
              <a:pathLst>
                <a:path>
                  <a:moveTo>
                    <a:pt x="214626" y="1320305"/>
                  </a:moveTo>
                  <a:arcTo wR="2287757" hR="2287757" stAng="12301001" swAng="56767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Freeform: Shape 45">
              <a:extLst>
                <a:ext uri="{FF2B5EF4-FFF2-40B4-BE49-F238E27FC236}">
                  <a16:creationId xmlns:a16="http://schemas.microsoft.com/office/drawing/2014/main" id="{F77A7E15-FB9F-4F6B-8916-191D209A2CCB}"/>
                </a:ext>
              </a:extLst>
            </p:cNvPr>
            <p:cNvSpPr/>
            <p:nvPr/>
          </p:nvSpPr>
          <p:spPr>
            <a:xfrm>
              <a:off x="2487317" y="902214"/>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47" name="Freeform: Shape 46">
              <a:extLst>
                <a:ext uri="{FF2B5EF4-FFF2-40B4-BE49-F238E27FC236}">
                  <a16:creationId xmlns:a16="http://schemas.microsoft.com/office/drawing/2014/main" id="{EF1E4555-FF6E-43BA-B648-92D5DE8DF3BD}"/>
                </a:ext>
              </a:extLst>
            </p:cNvPr>
            <p:cNvSpPr/>
            <p:nvPr/>
          </p:nvSpPr>
          <p:spPr>
            <a:xfrm>
              <a:off x="2185354" y="169000"/>
              <a:ext cx="4575515" cy="4575515"/>
            </a:xfrm>
            <a:custGeom>
              <a:avLst/>
              <a:gdLst/>
              <a:ahLst/>
              <a:cxnLst/>
              <a:rect l="0" t="0" r="0" b="0"/>
              <a:pathLst>
                <a:path>
                  <a:moveTo>
                    <a:pt x="611350" y="731000"/>
                  </a:moveTo>
                  <a:arcTo wR="2287757" hR="2287757" stAng="13372838" swAng="44506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Freeform: Shape 47">
              <a:extLst>
                <a:ext uri="{FF2B5EF4-FFF2-40B4-BE49-F238E27FC236}">
                  <a16:creationId xmlns:a16="http://schemas.microsoft.com/office/drawing/2014/main" id="{3FF47A7F-7B18-4DFD-BEA7-912B69331F2D}"/>
                </a:ext>
              </a:extLst>
            </p:cNvPr>
            <p:cNvSpPr/>
            <p:nvPr/>
          </p:nvSpPr>
          <p:spPr>
            <a:xfrm>
              <a:off x="2987218" y="438374"/>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49" name="Freeform: Shape 48">
              <a:extLst>
                <a:ext uri="{FF2B5EF4-FFF2-40B4-BE49-F238E27FC236}">
                  <a16:creationId xmlns:a16="http://schemas.microsoft.com/office/drawing/2014/main" id="{BFC39AC8-C96A-4FC7-8F55-C095394E8107}"/>
                </a:ext>
              </a:extLst>
            </p:cNvPr>
            <p:cNvSpPr/>
            <p:nvPr/>
          </p:nvSpPr>
          <p:spPr>
            <a:xfrm>
              <a:off x="2185354" y="169000"/>
              <a:ext cx="4575515" cy="4575515"/>
            </a:xfrm>
            <a:custGeom>
              <a:avLst/>
              <a:gdLst/>
              <a:ahLst/>
              <a:cxnLst/>
              <a:rect l="0" t="0" r="0" b="0"/>
              <a:pathLst>
                <a:path>
                  <a:moveTo>
                    <a:pt x="1198314" y="276054"/>
                  </a:moveTo>
                  <a:arcTo wR="2287757" hR="2287757" stAng="14493727" swAng="359122"/>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Freeform: Shape 49">
              <a:extLst>
                <a:ext uri="{FF2B5EF4-FFF2-40B4-BE49-F238E27FC236}">
                  <a16:creationId xmlns:a16="http://schemas.microsoft.com/office/drawing/2014/main" id="{160094C1-2E4E-484A-93C9-41CC35D3A0D3}"/>
                </a:ext>
              </a:extLst>
            </p:cNvPr>
            <p:cNvSpPr/>
            <p:nvPr/>
          </p:nvSpPr>
          <p:spPr>
            <a:xfrm>
              <a:off x="3601629" y="142489"/>
              <a:ext cx="394307" cy="256299"/>
            </a:xfrm>
            <a:custGeom>
              <a:avLst/>
              <a:gdLst>
                <a:gd name="connsiteX0" fmla="*/ 0 w 394307"/>
                <a:gd name="connsiteY0" fmla="*/ 42717 h 256299"/>
                <a:gd name="connsiteX1" fmla="*/ 42717 w 394307"/>
                <a:gd name="connsiteY1" fmla="*/ 0 h 256299"/>
                <a:gd name="connsiteX2" fmla="*/ 351590 w 394307"/>
                <a:gd name="connsiteY2" fmla="*/ 0 h 256299"/>
                <a:gd name="connsiteX3" fmla="*/ 394307 w 394307"/>
                <a:gd name="connsiteY3" fmla="*/ 42717 h 256299"/>
                <a:gd name="connsiteX4" fmla="*/ 394307 w 394307"/>
                <a:gd name="connsiteY4" fmla="*/ 213582 h 256299"/>
                <a:gd name="connsiteX5" fmla="*/ 351590 w 394307"/>
                <a:gd name="connsiteY5" fmla="*/ 256299 h 256299"/>
                <a:gd name="connsiteX6" fmla="*/ 42717 w 394307"/>
                <a:gd name="connsiteY6" fmla="*/ 256299 h 256299"/>
                <a:gd name="connsiteX7" fmla="*/ 0 w 394307"/>
                <a:gd name="connsiteY7" fmla="*/ 213582 h 256299"/>
                <a:gd name="connsiteX8" fmla="*/ 0 w 394307"/>
                <a:gd name="connsiteY8" fmla="*/ 42717 h 25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07" h="256299">
                  <a:moveTo>
                    <a:pt x="0" y="42717"/>
                  </a:moveTo>
                  <a:cubicBezTo>
                    <a:pt x="0" y="19125"/>
                    <a:pt x="19125" y="0"/>
                    <a:pt x="42717" y="0"/>
                  </a:cubicBezTo>
                  <a:lnTo>
                    <a:pt x="351590" y="0"/>
                  </a:lnTo>
                  <a:cubicBezTo>
                    <a:pt x="375182" y="0"/>
                    <a:pt x="394307" y="19125"/>
                    <a:pt x="394307" y="42717"/>
                  </a:cubicBezTo>
                  <a:lnTo>
                    <a:pt x="394307" y="213582"/>
                  </a:lnTo>
                  <a:cubicBezTo>
                    <a:pt x="394307" y="237174"/>
                    <a:pt x="375182" y="256299"/>
                    <a:pt x="351590" y="256299"/>
                  </a:cubicBezTo>
                  <a:lnTo>
                    <a:pt x="42717" y="256299"/>
                  </a:lnTo>
                  <a:cubicBezTo>
                    <a:pt x="19125" y="256299"/>
                    <a:pt x="0" y="237174"/>
                    <a:pt x="0" y="213582"/>
                  </a:cubicBezTo>
                  <a:lnTo>
                    <a:pt x="0" y="427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371" tIns="35371" rIns="35371" bIns="35371" numCol="1" spcCol="1270" anchor="ctr" anchorCtr="0">
              <a:noAutofit/>
            </a:bodyPr>
            <a:lstStyle/>
            <a:p>
              <a:pPr marL="0" lvl="0" indent="0" algn="ctr" defTabSz="266700">
                <a:lnSpc>
                  <a:spcPct val="90000"/>
                </a:lnSpc>
                <a:spcBef>
                  <a:spcPct val="0"/>
                </a:spcBef>
                <a:spcAft>
                  <a:spcPct val="35000"/>
                </a:spcAft>
                <a:buNone/>
              </a:pPr>
              <a:r>
                <a:rPr lang="sr-Latn-RS" sz="600" kern="1200" dirty="0"/>
                <a:t>NN OSOBA</a:t>
              </a:r>
              <a:endParaRPr lang="en-US" sz="600" kern="1200" dirty="0"/>
            </a:p>
          </p:txBody>
        </p:sp>
        <p:sp>
          <p:nvSpPr>
            <p:cNvPr id="51" name="Freeform: Shape 50">
              <a:extLst>
                <a:ext uri="{FF2B5EF4-FFF2-40B4-BE49-F238E27FC236}">
                  <a16:creationId xmlns:a16="http://schemas.microsoft.com/office/drawing/2014/main" id="{C24663D6-DFDA-4ABA-86DF-BBA746F2FAC6}"/>
                </a:ext>
              </a:extLst>
            </p:cNvPr>
            <p:cNvSpPr/>
            <p:nvPr/>
          </p:nvSpPr>
          <p:spPr>
            <a:xfrm>
              <a:off x="2185354" y="169000"/>
              <a:ext cx="4575515" cy="4575515"/>
            </a:xfrm>
            <a:custGeom>
              <a:avLst/>
              <a:gdLst/>
              <a:ahLst/>
              <a:cxnLst/>
              <a:rect l="0" t="0" r="0" b="0"/>
              <a:pathLst>
                <a:path>
                  <a:moveTo>
                    <a:pt x="1813352" y="49728"/>
                  </a:moveTo>
                  <a:arcTo wR="2287757" hR="2287757" stAng="15481914" swAng="417207"/>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pic>
        <p:nvPicPr>
          <p:cNvPr id="4" name="Graphic 3">
            <a:extLst>
              <a:ext uri="{FF2B5EF4-FFF2-40B4-BE49-F238E27FC236}">
                <a16:creationId xmlns:a16="http://schemas.microsoft.com/office/drawing/2014/main" id="{6DCCD9AE-49DC-4357-BD1F-285B9CC3FA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480892">
            <a:off x="3797732" y="3001720"/>
            <a:ext cx="253129" cy="201409"/>
          </a:xfrm>
          <a:prstGeom prst="rect">
            <a:avLst/>
          </a:prstGeom>
        </p:spPr>
      </p:pic>
      <p:pic>
        <p:nvPicPr>
          <p:cNvPr id="91" name="Graphic 90">
            <a:extLst>
              <a:ext uri="{FF2B5EF4-FFF2-40B4-BE49-F238E27FC236}">
                <a16:creationId xmlns:a16="http://schemas.microsoft.com/office/drawing/2014/main" id="{13493F72-2B05-4F33-9B86-28C71AEE32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103105">
            <a:off x="4996610" y="2999696"/>
            <a:ext cx="253129" cy="201409"/>
          </a:xfrm>
          <a:prstGeom prst="rect">
            <a:avLst/>
          </a:prstGeom>
        </p:spPr>
      </p:pic>
      <p:pic>
        <p:nvPicPr>
          <p:cNvPr id="92" name="Graphic 91">
            <a:extLst>
              <a:ext uri="{FF2B5EF4-FFF2-40B4-BE49-F238E27FC236}">
                <a16:creationId xmlns:a16="http://schemas.microsoft.com/office/drawing/2014/main" id="{B9B642FB-3021-4FC6-B3F2-AC4F10B1FD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810706">
            <a:off x="3772337" y="1662296"/>
            <a:ext cx="253129" cy="201409"/>
          </a:xfrm>
          <a:prstGeom prst="rect">
            <a:avLst/>
          </a:prstGeom>
        </p:spPr>
      </p:pic>
      <p:pic>
        <p:nvPicPr>
          <p:cNvPr id="94" name="Graphic 93">
            <a:extLst>
              <a:ext uri="{FF2B5EF4-FFF2-40B4-BE49-F238E27FC236}">
                <a16:creationId xmlns:a16="http://schemas.microsoft.com/office/drawing/2014/main" id="{8C22A38D-8A23-4A79-91F9-A3FFB12CF2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516152">
            <a:off x="5015693" y="1681722"/>
            <a:ext cx="253129" cy="201409"/>
          </a:xfrm>
          <a:prstGeom prst="rect">
            <a:avLst/>
          </a:prstGeom>
        </p:spPr>
      </p:pic>
      <p:pic>
        <p:nvPicPr>
          <p:cNvPr id="90" name="Graphic 89">
            <a:extLst>
              <a:ext uri="{FF2B5EF4-FFF2-40B4-BE49-F238E27FC236}">
                <a16:creationId xmlns:a16="http://schemas.microsoft.com/office/drawing/2014/main" id="{534AC024-B5DB-4982-B89C-ABE82885F8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2972" y="1718978"/>
            <a:ext cx="283959" cy="321672"/>
          </a:xfrm>
          <a:prstGeom prst="rect">
            <a:avLst/>
          </a:prstGeom>
        </p:spPr>
      </p:pic>
      <p:pic>
        <p:nvPicPr>
          <p:cNvPr id="100" name="Graphic 99">
            <a:extLst>
              <a:ext uri="{FF2B5EF4-FFF2-40B4-BE49-F238E27FC236}">
                <a16:creationId xmlns:a16="http://schemas.microsoft.com/office/drawing/2014/main" id="{4BF62E1D-916E-4942-A03E-56C26F4D91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339172" y="2816110"/>
            <a:ext cx="283959" cy="321672"/>
          </a:xfrm>
          <a:prstGeom prst="rect">
            <a:avLst/>
          </a:prstGeom>
        </p:spPr>
      </p:pic>
      <p:cxnSp>
        <p:nvCxnSpPr>
          <p:cNvPr id="111" name="Straight Arrow Connector 110">
            <a:extLst>
              <a:ext uri="{FF2B5EF4-FFF2-40B4-BE49-F238E27FC236}">
                <a16:creationId xmlns:a16="http://schemas.microsoft.com/office/drawing/2014/main" id="{672B0BD4-A147-4298-93C2-5293BD44268A}"/>
              </a:ext>
            </a:extLst>
          </p:cNvPr>
          <p:cNvCxnSpPr>
            <a:cxnSpLocks/>
            <a:stCxn id="85" idx="3"/>
          </p:cNvCxnSpPr>
          <p:nvPr/>
        </p:nvCxnSpPr>
        <p:spPr>
          <a:xfrm flipH="1">
            <a:off x="4709788" y="3187417"/>
            <a:ext cx="563008" cy="74783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4" name="Straight Arrow Connector 113">
            <a:extLst>
              <a:ext uri="{FF2B5EF4-FFF2-40B4-BE49-F238E27FC236}">
                <a16:creationId xmlns:a16="http://schemas.microsoft.com/office/drawing/2014/main" id="{46EF6F33-B464-4019-9A79-D3EC3A2355EA}"/>
              </a:ext>
            </a:extLst>
          </p:cNvPr>
          <p:cNvCxnSpPr>
            <a:cxnSpLocks/>
          </p:cNvCxnSpPr>
          <p:nvPr/>
        </p:nvCxnSpPr>
        <p:spPr>
          <a:xfrm>
            <a:off x="5411042" y="3163730"/>
            <a:ext cx="162327" cy="2210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7" name="Straight Arrow Connector 116">
            <a:extLst>
              <a:ext uri="{FF2B5EF4-FFF2-40B4-BE49-F238E27FC236}">
                <a16:creationId xmlns:a16="http://schemas.microsoft.com/office/drawing/2014/main" id="{A8906C31-A582-44A6-A2BE-C488573D62B4}"/>
              </a:ext>
            </a:extLst>
          </p:cNvPr>
          <p:cNvCxnSpPr>
            <a:cxnSpLocks/>
          </p:cNvCxnSpPr>
          <p:nvPr/>
        </p:nvCxnSpPr>
        <p:spPr>
          <a:xfrm>
            <a:off x="5565647" y="2065916"/>
            <a:ext cx="393358" cy="23338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1" name="Straight Arrow Connector 120">
            <a:extLst>
              <a:ext uri="{FF2B5EF4-FFF2-40B4-BE49-F238E27FC236}">
                <a16:creationId xmlns:a16="http://schemas.microsoft.com/office/drawing/2014/main" id="{BF791420-993D-4554-A740-BF61D2B3CE1D}"/>
              </a:ext>
            </a:extLst>
          </p:cNvPr>
          <p:cNvCxnSpPr>
            <a:cxnSpLocks/>
          </p:cNvCxnSpPr>
          <p:nvPr/>
        </p:nvCxnSpPr>
        <p:spPr>
          <a:xfrm flipV="1">
            <a:off x="5437354" y="1451988"/>
            <a:ext cx="126519" cy="29137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6" name="Straight Arrow Connector 125">
            <a:extLst>
              <a:ext uri="{FF2B5EF4-FFF2-40B4-BE49-F238E27FC236}">
                <a16:creationId xmlns:a16="http://schemas.microsoft.com/office/drawing/2014/main" id="{2A566D60-236E-4E08-BA63-2C608F51B97C}"/>
              </a:ext>
            </a:extLst>
          </p:cNvPr>
          <p:cNvCxnSpPr>
            <a:cxnSpLocks/>
          </p:cNvCxnSpPr>
          <p:nvPr/>
        </p:nvCxnSpPr>
        <p:spPr>
          <a:xfrm flipH="1">
            <a:off x="3415350" y="3163730"/>
            <a:ext cx="130452" cy="2210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9" name="Straight Arrow Connector 128">
            <a:extLst>
              <a:ext uri="{FF2B5EF4-FFF2-40B4-BE49-F238E27FC236}">
                <a16:creationId xmlns:a16="http://schemas.microsoft.com/office/drawing/2014/main" id="{8C4D0C95-0307-4684-AC97-1315B0FEAE3F}"/>
              </a:ext>
            </a:extLst>
          </p:cNvPr>
          <p:cNvCxnSpPr>
            <a:cxnSpLocks/>
          </p:cNvCxnSpPr>
          <p:nvPr/>
        </p:nvCxnSpPr>
        <p:spPr>
          <a:xfrm flipH="1" flipV="1">
            <a:off x="3044236" y="2562052"/>
            <a:ext cx="370457" cy="20745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3" name="Straight Arrow Connector 132">
            <a:extLst>
              <a:ext uri="{FF2B5EF4-FFF2-40B4-BE49-F238E27FC236}">
                <a16:creationId xmlns:a16="http://schemas.microsoft.com/office/drawing/2014/main" id="{07DDCE5C-0B6C-431A-932E-6EF91953C9D5}"/>
              </a:ext>
            </a:extLst>
          </p:cNvPr>
          <p:cNvCxnSpPr>
            <a:cxnSpLocks/>
          </p:cNvCxnSpPr>
          <p:nvPr/>
        </p:nvCxnSpPr>
        <p:spPr>
          <a:xfrm flipV="1">
            <a:off x="3799695" y="949125"/>
            <a:ext cx="559664" cy="74946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6" name="Straight Arrow Connector 135">
            <a:extLst>
              <a:ext uri="{FF2B5EF4-FFF2-40B4-BE49-F238E27FC236}">
                <a16:creationId xmlns:a16="http://schemas.microsoft.com/office/drawing/2014/main" id="{5D6B376F-FE19-4A60-9F3B-EEF3194E7F10}"/>
              </a:ext>
            </a:extLst>
          </p:cNvPr>
          <p:cNvCxnSpPr>
            <a:cxnSpLocks/>
          </p:cNvCxnSpPr>
          <p:nvPr/>
        </p:nvCxnSpPr>
        <p:spPr>
          <a:xfrm flipH="1" flipV="1">
            <a:off x="3395525" y="1480977"/>
            <a:ext cx="141476" cy="24116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4187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par>
                                <p:cTn id="13" presetID="10"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 calcmode="lin" valueType="num">
                                      <p:cBhvr>
                                        <p:cTn id="20" dur="1000" fill="hold"/>
                                        <p:tgtEl>
                                          <p:spTgt spid="82"/>
                                        </p:tgtEl>
                                        <p:attrNameLst>
                                          <p:attrName>ppt_w</p:attrName>
                                        </p:attrNameLst>
                                      </p:cBhvr>
                                      <p:tavLst>
                                        <p:tav tm="0">
                                          <p:val>
                                            <p:fltVal val="0"/>
                                          </p:val>
                                        </p:tav>
                                        <p:tav tm="100000">
                                          <p:val>
                                            <p:strVal val="#ppt_w"/>
                                          </p:val>
                                        </p:tav>
                                      </p:tavLst>
                                    </p:anim>
                                    <p:anim calcmode="lin" valueType="num">
                                      <p:cBhvr>
                                        <p:cTn id="21" dur="1000" fill="hold"/>
                                        <p:tgtEl>
                                          <p:spTgt spid="82"/>
                                        </p:tgtEl>
                                        <p:attrNameLst>
                                          <p:attrName>ppt_h</p:attrName>
                                        </p:attrNameLst>
                                      </p:cBhvr>
                                      <p:tavLst>
                                        <p:tav tm="0">
                                          <p:val>
                                            <p:fltVal val="0"/>
                                          </p:val>
                                        </p:tav>
                                        <p:tav tm="100000">
                                          <p:val>
                                            <p:strVal val="#ppt_h"/>
                                          </p:val>
                                        </p:tav>
                                      </p:tavLst>
                                    </p:anim>
                                    <p:anim calcmode="lin" valueType="num">
                                      <p:cBhvr>
                                        <p:cTn id="22" dur="1000" fill="hold"/>
                                        <p:tgtEl>
                                          <p:spTgt spid="82"/>
                                        </p:tgtEl>
                                        <p:attrNameLst>
                                          <p:attrName>style.rotation</p:attrName>
                                        </p:attrNameLst>
                                      </p:cBhvr>
                                      <p:tavLst>
                                        <p:tav tm="0">
                                          <p:val>
                                            <p:fltVal val="90"/>
                                          </p:val>
                                        </p:tav>
                                        <p:tav tm="100000">
                                          <p:val>
                                            <p:fltVal val="0"/>
                                          </p:val>
                                        </p:tav>
                                      </p:tavLst>
                                    </p:anim>
                                    <p:animEffect transition="in" filter="fade">
                                      <p:cBhvr>
                                        <p:cTn id="23" dur="1000"/>
                                        <p:tgtEl>
                                          <p:spTgt spid="8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p:cTn id="26" dur="1000" fill="hold"/>
                                        <p:tgtEl>
                                          <p:spTgt spid="84"/>
                                        </p:tgtEl>
                                        <p:attrNameLst>
                                          <p:attrName>ppt_w</p:attrName>
                                        </p:attrNameLst>
                                      </p:cBhvr>
                                      <p:tavLst>
                                        <p:tav tm="0">
                                          <p:val>
                                            <p:fltVal val="0"/>
                                          </p:val>
                                        </p:tav>
                                        <p:tav tm="100000">
                                          <p:val>
                                            <p:strVal val="#ppt_w"/>
                                          </p:val>
                                        </p:tav>
                                      </p:tavLst>
                                    </p:anim>
                                    <p:anim calcmode="lin" valueType="num">
                                      <p:cBhvr>
                                        <p:cTn id="27" dur="1000" fill="hold"/>
                                        <p:tgtEl>
                                          <p:spTgt spid="84"/>
                                        </p:tgtEl>
                                        <p:attrNameLst>
                                          <p:attrName>ppt_h</p:attrName>
                                        </p:attrNameLst>
                                      </p:cBhvr>
                                      <p:tavLst>
                                        <p:tav tm="0">
                                          <p:val>
                                            <p:fltVal val="0"/>
                                          </p:val>
                                        </p:tav>
                                        <p:tav tm="100000">
                                          <p:val>
                                            <p:strVal val="#ppt_h"/>
                                          </p:val>
                                        </p:tav>
                                      </p:tavLst>
                                    </p:anim>
                                    <p:anim calcmode="lin" valueType="num">
                                      <p:cBhvr>
                                        <p:cTn id="28" dur="1000" fill="hold"/>
                                        <p:tgtEl>
                                          <p:spTgt spid="84"/>
                                        </p:tgtEl>
                                        <p:attrNameLst>
                                          <p:attrName>style.rotation</p:attrName>
                                        </p:attrNameLst>
                                      </p:cBhvr>
                                      <p:tavLst>
                                        <p:tav tm="0">
                                          <p:val>
                                            <p:fltVal val="90"/>
                                          </p:val>
                                        </p:tav>
                                        <p:tav tm="100000">
                                          <p:val>
                                            <p:fltVal val="0"/>
                                          </p:val>
                                        </p:tav>
                                      </p:tavLst>
                                    </p:anim>
                                    <p:animEffect transition="in" filter="fade">
                                      <p:cBhvr>
                                        <p:cTn id="29" dur="1000"/>
                                        <p:tgtEl>
                                          <p:spTgt spid="84"/>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2000"/>
                                        <p:tgtEl>
                                          <p:spTgt spid="73"/>
                                        </p:tgtEl>
                                      </p:cBhvr>
                                    </p:animEffect>
                                    <p:anim calcmode="lin" valueType="num">
                                      <p:cBhvr>
                                        <p:cTn id="35" dur="2000" fill="hold"/>
                                        <p:tgtEl>
                                          <p:spTgt spid="73"/>
                                        </p:tgtEl>
                                        <p:attrNameLst>
                                          <p:attrName>ppt_w</p:attrName>
                                        </p:attrNameLst>
                                      </p:cBhvr>
                                      <p:tavLst>
                                        <p:tav tm="0" fmla="#ppt_w*sin(2.5*pi*$)">
                                          <p:val>
                                            <p:fltVal val="0"/>
                                          </p:val>
                                        </p:tav>
                                        <p:tav tm="100000">
                                          <p:val>
                                            <p:fltVal val="1"/>
                                          </p:val>
                                        </p:tav>
                                      </p:tavLst>
                                    </p:anim>
                                    <p:anim calcmode="lin" valueType="num">
                                      <p:cBhvr>
                                        <p:cTn id="36" dur="2000" fill="hold"/>
                                        <p:tgtEl>
                                          <p:spTgt spid="73"/>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2000"/>
                                        <p:tgtEl>
                                          <p:spTgt spid="80"/>
                                        </p:tgtEl>
                                      </p:cBhvr>
                                    </p:animEffect>
                                    <p:anim calcmode="lin" valueType="num">
                                      <p:cBhvr>
                                        <p:cTn id="40" dur="2000" fill="hold"/>
                                        <p:tgtEl>
                                          <p:spTgt spid="80"/>
                                        </p:tgtEl>
                                        <p:attrNameLst>
                                          <p:attrName>ppt_w</p:attrName>
                                        </p:attrNameLst>
                                      </p:cBhvr>
                                      <p:tavLst>
                                        <p:tav tm="0" fmla="#ppt_w*sin(2.5*pi*$)">
                                          <p:val>
                                            <p:fltVal val="0"/>
                                          </p:val>
                                        </p:tav>
                                        <p:tav tm="100000">
                                          <p:val>
                                            <p:fltVal val="1"/>
                                          </p:val>
                                        </p:tav>
                                      </p:tavLst>
                                    </p:anim>
                                    <p:anim calcmode="lin" valueType="num">
                                      <p:cBhvr>
                                        <p:cTn id="41" dur="2000" fill="hold"/>
                                        <p:tgtEl>
                                          <p:spTgt spid="80"/>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2000"/>
                                        <p:tgtEl>
                                          <p:spTgt spid="79"/>
                                        </p:tgtEl>
                                      </p:cBhvr>
                                    </p:animEffect>
                                    <p:anim calcmode="lin" valueType="num">
                                      <p:cBhvr>
                                        <p:cTn id="45" dur="2000" fill="hold"/>
                                        <p:tgtEl>
                                          <p:spTgt spid="79"/>
                                        </p:tgtEl>
                                        <p:attrNameLst>
                                          <p:attrName>ppt_w</p:attrName>
                                        </p:attrNameLst>
                                      </p:cBhvr>
                                      <p:tavLst>
                                        <p:tav tm="0" fmla="#ppt_w*sin(2.5*pi*$)">
                                          <p:val>
                                            <p:fltVal val="0"/>
                                          </p:val>
                                        </p:tav>
                                        <p:tav tm="100000">
                                          <p:val>
                                            <p:fltVal val="1"/>
                                          </p:val>
                                        </p:tav>
                                      </p:tavLst>
                                    </p:anim>
                                    <p:anim calcmode="lin" valueType="num">
                                      <p:cBhvr>
                                        <p:cTn id="46" dur="2000" fill="hold"/>
                                        <p:tgtEl>
                                          <p:spTgt spid="79"/>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2000"/>
                                        <p:tgtEl>
                                          <p:spTgt spid="74"/>
                                        </p:tgtEl>
                                      </p:cBhvr>
                                    </p:animEffect>
                                    <p:anim calcmode="lin" valueType="num">
                                      <p:cBhvr>
                                        <p:cTn id="50" dur="2000" fill="hold"/>
                                        <p:tgtEl>
                                          <p:spTgt spid="74"/>
                                        </p:tgtEl>
                                        <p:attrNameLst>
                                          <p:attrName>ppt_w</p:attrName>
                                        </p:attrNameLst>
                                      </p:cBhvr>
                                      <p:tavLst>
                                        <p:tav tm="0" fmla="#ppt_w*sin(2.5*pi*$)">
                                          <p:val>
                                            <p:fltVal val="0"/>
                                          </p:val>
                                        </p:tav>
                                        <p:tav tm="100000">
                                          <p:val>
                                            <p:fltVal val="1"/>
                                          </p:val>
                                        </p:tav>
                                      </p:tavLst>
                                    </p:anim>
                                    <p:anim calcmode="lin" valueType="num">
                                      <p:cBhvr>
                                        <p:cTn id="51" dur="2000" fill="hold"/>
                                        <p:tgtEl>
                                          <p:spTgt spid="74"/>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2000"/>
                                        <p:tgtEl>
                                          <p:spTgt spid="77"/>
                                        </p:tgtEl>
                                      </p:cBhvr>
                                    </p:animEffect>
                                    <p:anim calcmode="lin" valueType="num">
                                      <p:cBhvr>
                                        <p:cTn id="55" dur="2000" fill="hold"/>
                                        <p:tgtEl>
                                          <p:spTgt spid="77"/>
                                        </p:tgtEl>
                                        <p:attrNameLst>
                                          <p:attrName>ppt_w</p:attrName>
                                        </p:attrNameLst>
                                      </p:cBhvr>
                                      <p:tavLst>
                                        <p:tav tm="0" fmla="#ppt_w*sin(2.5*pi*$)">
                                          <p:val>
                                            <p:fltVal val="0"/>
                                          </p:val>
                                        </p:tav>
                                        <p:tav tm="100000">
                                          <p:val>
                                            <p:fltVal val="1"/>
                                          </p:val>
                                        </p:tav>
                                      </p:tavLst>
                                    </p:anim>
                                    <p:anim calcmode="lin" valueType="num">
                                      <p:cBhvr>
                                        <p:cTn id="56" dur="2000" fill="hold"/>
                                        <p:tgtEl>
                                          <p:spTgt spid="77"/>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2000"/>
                                        <p:tgtEl>
                                          <p:spTgt spid="78"/>
                                        </p:tgtEl>
                                      </p:cBhvr>
                                    </p:animEffect>
                                    <p:anim calcmode="lin" valueType="num">
                                      <p:cBhvr>
                                        <p:cTn id="60" dur="2000" fill="hold"/>
                                        <p:tgtEl>
                                          <p:spTgt spid="78"/>
                                        </p:tgtEl>
                                        <p:attrNameLst>
                                          <p:attrName>ppt_w</p:attrName>
                                        </p:attrNameLst>
                                      </p:cBhvr>
                                      <p:tavLst>
                                        <p:tav tm="0" fmla="#ppt_w*sin(2.5*pi*$)">
                                          <p:val>
                                            <p:fltVal val="0"/>
                                          </p:val>
                                        </p:tav>
                                        <p:tav tm="100000">
                                          <p:val>
                                            <p:fltVal val="1"/>
                                          </p:val>
                                        </p:tav>
                                      </p:tavLst>
                                    </p:anim>
                                    <p:anim calcmode="lin" valueType="num">
                                      <p:cBhvr>
                                        <p:cTn id="61" dur="2000" fill="hold"/>
                                        <p:tgtEl>
                                          <p:spTgt spid="78"/>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2000"/>
                                        <p:tgtEl>
                                          <p:spTgt spid="85"/>
                                        </p:tgtEl>
                                      </p:cBhvr>
                                    </p:animEffect>
                                    <p:anim calcmode="lin" valueType="num">
                                      <p:cBhvr>
                                        <p:cTn id="65" dur="2000" fill="hold"/>
                                        <p:tgtEl>
                                          <p:spTgt spid="85"/>
                                        </p:tgtEl>
                                        <p:attrNameLst>
                                          <p:attrName>ppt_w</p:attrName>
                                        </p:attrNameLst>
                                      </p:cBhvr>
                                      <p:tavLst>
                                        <p:tav tm="0" fmla="#ppt_w*sin(2.5*pi*$)">
                                          <p:val>
                                            <p:fltVal val="0"/>
                                          </p:val>
                                        </p:tav>
                                        <p:tav tm="100000">
                                          <p:val>
                                            <p:fltVal val="1"/>
                                          </p:val>
                                        </p:tav>
                                      </p:tavLst>
                                    </p:anim>
                                    <p:anim calcmode="lin" valueType="num">
                                      <p:cBhvr>
                                        <p:cTn id="66" dur="2000" fill="hold"/>
                                        <p:tgtEl>
                                          <p:spTgt spid="85"/>
                                        </p:tgtEl>
                                        <p:attrNameLst>
                                          <p:attrName>ppt_h</p:attrName>
                                        </p:attrNameLst>
                                      </p:cBhvr>
                                      <p:tavLst>
                                        <p:tav tm="0">
                                          <p:val>
                                            <p:strVal val="#ppt_h"/>
                                          </p:val>
                                        </p:tav>
                                        <p:tav tm="100000">
                                          <p:val>
                                            <p:strVal val="#ppt_h"/>
                                          </p:val>
                                        </p:tav>
                                      </p:tavLst>
                                    </p:anim>
                                  </p:childTnLst>
                                </p:cTn>
                              </p:par>
                              <p:par>
                                <p:cTn id="67" presetID="45"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2000"/>
                                        <p:tgtEl>
                                          <p:spTgt spid="86"/>
                                        </p:tgtEl>
                                      </p:cBhvr>
                                    </p:animEffect>
                                    <p:anim calcmode="lin" valueType="num">
                                      <p:cBhvr>
                                        <p:cTn id="70" dur="2000" fill="hold"/>
                                        <p:tgtEl>
                                          <p:spTgt spid="86"/>
                                        </p:tgtEl>
                                        <p:attrNameLst>
                                          <p:attrName>ppt_w</p:attrName>
                                        </p:attrNameLst>
                                      </p:cBhvr>
                                      <p:tavLst>
                                        <p:tav tm="0" fmla="#ppt_w*sin(2.5*pi*$)">
                                          <p:val>
                                            <p:fltVal val="0"/>
                                          </p:val>
                                        </p:tav>
                                        <p:tav tm="100000">
                                          <p:val>
                                            <p:fltVal val="1"/>
                                          </p:val>
                                        </p:tav>
                                      </p:tavLst>
                                    </p:anim>
                                    <p:anim calcmode="lin" valueType="num">
                                      <p:cBhvr>
                                        <p:cTn id="71" dur="2000" fill="hold"/>
                                        <p:tgtEl>
                                          <p:spTgt spid="86"/>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2000"/>
                                        <p:tgtEl>
                                          <p:spTgt spid="88"/>
                                        </p:tgtEl>
                                      </p:cBhvr>
                                    </p:animEffect>
                                    <p:anim calcmode="lin" valueType="num">
                                      <p:cBhvr>
                                        <p:cTn id="75" dur="2000" fill="hold"/>
                                        <p:tgtEl>
                                          <p:spTgt spid="88"/>
                                        </p:tgtEl>
                                        <p:attrNameLst>
                                          <p:attrName>ppt_w</p:attrName>
                                        </p:attrNameLst>
                                      </p:cBhvr>
                                      <p:tavLst>
                                        <p:tav tm="0" fmla="#ppt_w*sin(2.5*pi*$)">
                                          <p:val>
                                            <p:fltVal val="0"/>
                                          </p:val>
                                        </p:tav>
                                        <p:tav tm="100000">
                                          <p:val>
                                            <p:fltVal val="1"/>
                                          </p:val>
                                        </p:tav>
                                      </p:tavLst>
                                    </p:anim>
                                    <p:anim calcmode="lin" valueType="num">
                                      <p:cBhvr>
                                        <p:cTn id="76" dur="2000" fill="hold"/>
                                        <p:tgtEl>
                                          <p:spTgt spid="88"/>
                                        </p:tgtEl>
                                        <p:attrNameLst>
                                          <p:attrName>ppt_h</p:attrName>
                                        </p:attrNameLst>
                                      </p:cBhvr>
                                      <p:tavLst>
                                        <p:tav tm="0">
                                          <p:val>
                                            <p:strVal val="#ppt_h"/>
                                          </p:val>
                                        </p:tav>
                                        <p:tav tm="100000">
                                          <p:val>
                                            <p:strVal val="#ppt_h"/>
                                          </p:val>
                                        </p:tav>
                                      </p:tavLst>
                                    </p:anim>
                                  </p:childTnLst>
                                </p:cTn>
                              </p:par>
                              <p:par>
                                <p:cTn id="77" presetID="45" presetClass="entr" presetSubtype="0"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2000"/>
                                        <p:tgtEl>
                                          <p:spTgt spid="87"/>
                                        </p:tgtEl>
                                      </p:cBhvr>
                                    </p:animEffect>
                                    <p:anim calcmode="lin" valueType="num">
                                      <p:cBhvr>
                                        <p:cTn id="80" dur="2000" fill="hold"/>
                                        <p:tgtEl>
                                          <p:spTgt spid="87"/>
                                        </p:tgtEl>
                                        <p:attrNameLst>
                                          <p:attrName>ppt_w</p:attrName>
                                        </p:attrNameLst>
                                      </p:cBhvr>
                                      <p:tavLst>
                                        <p:tav tm="0" fmla="#ppt_w*sin(2.5*pi*$)">
                                          <p:val>
                                            <p:fltVal val="0"/>
                                          </p:val>
                                        </p:tav>
                                        <p:tav tm="100000">
                                          <p:val>
                                            <p:fltVal val="1"/>
                                          </p:val>
                                        </p:tav>
                                      </p:tavLst>
                                    </p:anim>
                                    <p:anim calcmode="lin" valueType="num">
                                      <p:cBhvr>
                                        <p:cTn id="81" dur="2000" fill="hold"/>
                                        <p:tgtEl>
                                          <p:spTgt spid="87"/>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2000"/>
                                        <p:tgtEl>
                                          <p:spTgt spid="4"/>
                                        </p:tgtEl>
                                      </p:cBhvr>
                                    </p:animEffect>
                                    <p:anim calcmode="lin" valueType="num">
                                      <p:cBhvr>
                                        <p:cTn id="85" dur="2000" fill="hold"/>
                                        <p:tgtEl>
                                          <p:spTgt spid="4"/>
                                        </p:tgtEl>
                                        <p:attrNameLst>
                                          <p:attrName>ppt_w</p:attrName>
                                        </p:attrNameLst>
                                      </p:cBhvr>
                                      <p:tavLst>
                                        <p:tav tm="0" fmla="#ppt_w*sin(2.5*pi*$)">
                                          <p:val>
                                            <p:fltVal val="0"/>
                                          </p:val>
                                        </p:tav>
                                        <p:tav tm="100000">
                                          <p:val>
                                            <p:fltVal val="1"/>
                                          </p:val>
                                        </p:tav>
                                      </p:tavLst>
                                    </p:anim>
                                    <p:anim calcmode="lin" valueType="num">
                                      <p:cBhvr>
                                        <p:cTn id="86" dur="2000" fill="hold"/>
                                        <p:tgtEl>
                                          <p:spTgt spid="4"/>
                                        </p:tgtEl>
                                        <p:attrNameLst>
                                          <p:attrName>ppt_h</p:attrName>
                                        </p:attrNameLst>
                                      </p:cBhvr>
                                      <p:tavLst>
                                        <p:tav tm="0">
                                          <p:val>
                                            <p:strVal val="#ppt_h"/>
                                          </p:val>
                                        </p:tav>
                                        <p:tav tm="100000">
                                          <p:val>
                                            <p:strVal val="#ppt_h"/>
                                          </p:val>
                                        </p:tav>
                                      </p:tavLst>
                                    </p:anim>
                                  </p:childTnLst>
                                </p:cTn>
                              </p:par>
                              <p:par>
                                <p:cTn id="87" presetID="45"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2000"/>
                                        <p:tgtEl>
                                          <p:spTgt spid="91"/>
                                        </p:tgtEl>
                                      </p:cBhvr>
                                    </p:animEffect>
                                    <p:anim calcmode="lin" valueType="num">
                                      <p:cBhvr>
                                        <p:cTn id="90" dur="2000" fill="hold"/>
                                        <p:tgtEl>
                                          <p:spTgt spid="91"/>
                                        </p:tgtEl>
                                        <p:attrNameLst>
                                          <p:attrName>ppt_w</p:attrName>
                                        </p:attrNameLst>
                                      </p:cBhvr>
                                      <p:tavLst>
                                        <p:tav tm="0" fmla="#ppt_w*sin(2.5*pi*$)">
                                          <p:val>
                                            <p:fltVal val="0"/>
                                          </p:val>
                                        </p:tav>
                                        <p:tav tm="100000">
                                          <p:val>
                                            <p:fltVal val="1"/>
                                          </p:val>
                                        </p:tav>
                                      </p:tavLst>
                                    </p:anim>
                                    <p:anim calcmode="lin" valueType="num">
                                      <p:cBhvr>
                                        <p:cTn id="91" dur="2000" fill="hold"/>
                                        <p:tgtEl>
                                          <p:spTgt spid="91"/>
                                        </p:tgtEl>
                                        <p:attrNameLst>
                                          <p:attrName>ppt_h</p:attrName>
                                        </p:attrNameLst>
                                      </p:cBhvr>
                                      <p:tavLst>
                                        <p:tav tm="0">
                                          <p:val>
                                            <p:strVal val="#ppt_h"/>
                                          </p:val>
                                        </p:tav>
                                        <p:tav tm="100000">
                                          <p:val>
                                            <p:strVal val="#ppt_h"/>
                                          </p:val>
                                        </p:tav>
                                      </p:tavLst>
                                    </p:anim>
                                  </p:childTnLst>
                                </p:cTn>
                              </p:par>
                              <p:par>
                                <p:cTn id="92" presetID="45" presetClass="entr" presetSubtype="0"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fade">
                                      <p:cBhvr>
                                        <p:cTn id="94" dur="2000"/>
                                        <p:tgtEl>
                                          <p:spTgt spid="94"/>
                                        </p:tgtEl>
                                      </p:cBhvr>
                                    </p:animEffect>
                                    <p:anim calcmode="lin" valueType="num">
                                      <p:cBhvr>
                                        <p:cTn id="95" dur="2000" fill="hold"/>
                                        <p:tgtEl>
                                          <p:spTgt spid="94"/>
                                        </p:tgtEl>
                                        <p:attrNameLst>
                                          <p:attrName>ppt_w</p:attrName>
                                        </p:attrNameLst>
                                      </p:cBhvr>
                                      <p:tavLst>
                                        <p:tav tm="0" fmla="#ppt_w*sin(2.5*pi*$)">
                                          <p:val>
                                            <p:fltVal val="0"/>
                                          </p:val>
                                        </p:tav>
                                        <p:tav tm="100000">
                                          <p:val>
                                            <p:fltVal val="1"/>
                                          </p:val>
                                        </p:tav>
                                      </p:tavLst>
                                    </p:anim>
                                    <p:anim calcmode="lin" valueType="num">
                                      <p:cBhvr>
                                        <p:cTn id="96" dur="2000" fill="hold"/>
                                        <p:tgtEl>
                                          <p:spTgt spid="94"/>
                                        </p:tgtEl>
                                        <p:attrNameLst>
                                          <p:attrName>ppt_h</p:attrName>
                                        </p:attrNameLst>
                                      </p:cBhvr>
                                      <p:tavLst>
                                        <p:tav tm="0">
                                          <p:val>
                                            <p:strVal val="#ppt_h"/>
                                          </p:val>
                                        </p:tav>
                                        <p:tav tm="100000">
                                          <p:val>
                                            <p:strVal val="#ppt_h"/>
                                          </p:val>
                                        </p:tav>
                                      </p:tavLst>
                                    </p:anim>
                                  </p:childTnLst>
                                </p:cTn>
                              </p:par>
                              <p:par>
                                <p:cTn id="97" presetID="45" presetClass="entr" presetSubtype="0" fill="hold" nodeType="with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2000"/>
                                        <p:tgtEl>
                                          <p:spTgt spid="92"/>
                                        </p:tgtEl>
                                      </p:cBhvr>
                                    </p:animEffect>
                                    <p:anim calcmode="lin" valueType="num">
                                      <p:cBhvr>
                                        <p:cTn id="100" dur="2000" fill="hold"/>
                                        <p:tgtEl>
                                          <p:spTgt spid="92"/>
                                        </p:tgtEl>
                                        <p:attrNameLst>
                                          <p:attrName>ppt_w</p:attrName>
                                        </p:attrNameLst>
                                      </p:cBhvr>
                                      <p:tavLst>
                                        <p:tav tm="0" fmla="#ppt_w*sin(2.5*pi*$)">
                                          <p:val>
                                            <p:fltVal val="0"/>
                                          </p:val>
                                        </p:tav>
                                        <p:tav tm="100000">
                                          <p:val>
                                            <p:fltVal val="1"/>
                                          </p:val>
                                        </p:tav>
                                      </p:tavLst>
                                    </p:anim>
                                    <p:anim calcmode="lin" valueType="num">
                                      <p:cBhvr>
                                        <p:cTn id="101" dur="2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circle(in)">
                                      <p:cBhvr>
                                        <p:cTn id="106" dur="2000"/>
                                        <p:tgtEl>
                                          <p:spTgt spid="54"/>
                                        </p:tgtEl>
                                      </p:cBhvr>
                                    </p:animEffect>
                                  </p:childTnLst>
                                </p:cTn>
                              </p:par>
                              <p:par>
                                <p:cTn id="107" presetID="6" presetClass="entr" presetSubtype="16" fill="hold" nodeType="with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circle(in)">
                                      <p:cBhvr>
                                        <p:cTn id="109" dur="2000"/>
                                        <p:tgtEl>
                                          <p:spTgt spid="61"/>
                                        </p:tgtEl>
                                      </p:cBhvr>
                                    </p:animEffect>
                                  </p:childTnLst>
                                </p:cTn>
                              </p:par>
                              <p:par>
                                <p:cTn id="110" presetID="6" presetClass="entr" presetSubtype="16" fill="hold"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circle(in)">
                                      <p:cBhvr>
                                        <p:cTn id="112" dur="2000"/>
                                        <p:tgtEl>
                                          <p:spTgt spid="60"/>
                                        </p:tgtEl>
                                      </p:cBhvr>
                                    </p:animEffect>
                                  </p:childTnLst>
                                </p:cTn>
                              </p:par>
                              <p:par>
                                <p:cTn id="113" presetID="6" presetClass="entr" presetSubtype="16" fill="hold" nodeType="with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circle(in)">
                                      <p:cBhvr>
                                        <p:cTn id="115" dur="2000"/>
                                        <p:tgtEl>
                                          <p:spTgt spid="59"/>
                                        </p:tgtEl>
                                      </p:cBhvr>
                                    </p:animEffect>
                                  </p:childTnLst>
                                </p:cTn>
                              </p:par>
                              <p:par>
                                <p:cTn id="116" presetID="6" presetClass="entr" presetSubtype="16" fill="hold"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circle(in)">
                                      <p:cBhvr>
                                        <p:cTn id="118" dur="2000"/>
                                        <p:tgtEl>
                                          <p:spTgt spid="58"/>
                                        </p:tgtEl>
                                      </p:cBhvr>
                                    </p:animEffect>
                                  </p:childTnLst>
                                </p:cTn>
                              </p:par>
                              <p:par>
                                <p:cTn id="119" presetID="6" presetClass="entr" presetSubtype="16"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circle(in)">
                                      <p:cBhvr>
                                        <p:cTn id="121" dur="2000"/>
                                        <p:tgtEl>
                                          <p:spTgt spid="57"/>
                                        </p:tgtEl>
                                      </p:cBhvr>
                                    </p:animEffect>
                                  </p:childTnLst>
                                </p:cTn>
                              </p:par>
                              <p:par>
                                <p:cTn id="122" presetID="6" presetClass="entr" presetSubtype="16"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circle(in)">
                                      <p:cBhvr>
                                        <p:cTn id="124" dur="2000"/>
                                        <p:tgtEl>
                                          <p:spTgt spid="56"/>
                                        </p:tgtEl>
                                      </p:cBhvr>
                                    </p:animEffect>
                                  </p:childTnLst>
                                </p:cTn>
                              </p:par>
                              <p:par>
                                <p:cTn id="125" presetID="6" presetClass="entr" presetSubtype="16"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circle(in)">
                                      <p:cBhvr>
                                        <p:cTn id="127" dur="2000"/>
                                        <p:tgtEl>
                                          <p:spTgt spid="55"/>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circle(in)">
                                      <p:cBhvr>
                                        <p:cTn id="130" dur="2000"/>
                                        <p:tgtEl>
                                          <p:spTgt spid="71"/>
                                        </p:tgtEl>
                                      </p:cBhvr>
                                    </p:animEffect>
                                  </p:childTnLst>
                                </p:cTn>
                              </p:par>
                              <p:par>
                                <p:cTn id="131" presetID="6" presetClass="entr" presetSubtype="16" fill="hold" grpId="0" nodeType="with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circle(in)">
                                      <p:cBhvr>
                                        <p:cTn id="133" dur="2000"/>
                                        <p:tgtEl>
                                          <p:spTgt spid="63"/>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circle(in)">
                                      <p:cBhvr>
                                        <p:cTn id="136" dur="2000"/>
                                        <p:tgtEl>
                                          <p:spTgt spid="64"/>
                                        </p:tgtEl>
                                      </p:cBhvr>
                                    </p:animEffect>
                                  </p:childTnLst>
                                </p:cTn>
                              </p:par>
                              <p:par>
                                <p:cTn id="137" presetID="6" presetClass="entr" presetSubtype="16"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Effect transition="in" filter="circle(in)">
                                      <p:cBhvr>
                                        <p:cTn id="139" dur="2000"/>
                                        <p:tgtEl>
                                          <p:spTgt spid="65"/>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circle(in)">
                                      <p:cBhvr>
                                        <p:cTn id="142" dur="2000"/>
                                        <p:tgtEl>
                                          <p:spTgt spid="67"/>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circle(in)">
                                      <p:cBhvr>
                                        <p:cTn id="145" dur="2000"/>
                                        <p:tgtEl>
                                          <p:spTgt spid="68"/>
                                        </p:tgtEl>
                                      </p:cBhvr>
                                    </p:animEffect>
                                  </p:childTnLst>
                                </p:cTn>
                              </p:par>
                              <p:par>
                                <p:cTn id="146" presetID="6" presetClass="entr" presetSubtype="16" fill="hold" grpId="0" nodeType="with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circle(in)">
                                      <p:cBhvr>
                                        <p:cTn id="148" dur="2000"/>
                                        <p:tgtEl>
                                          <p:spTgt spid="69"/>
                                        </p:tgtEl>
                                      </p:cBhvr>
                                    </p:animEffect>
                                  </p:childTnLst>
                                </p:cTn>
                              </p:par>
                              <p:par>
                                <p:cTn id="149" presetID="6" presetClass="entr" presetSubtype="16"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circle(in)">
                                      <p:cBhvr>
                                        <p:cTn id="151" dur="2000"/>
                                        <p:tgtEl>
                                          <p:spTgt spid="7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136"/>
                                        </p:tgtEl>
                                        <p:attrNameLst>
                                          <p:attrName>style.visibility</p:attrName>
                                        </p:attrNameLst>
                                      </p:cBhvr>
                                      <p:to>
                                        <p:strVal val="visible"/>
                                      </p:to>
                                    </p:set>
                                    <p:animEffect transition="in" filter="fade">
                                      <p:cBhvr>
                                        <p:cTn id="156" dur="500"/>
                                        <p:tgtEl>
                                          <p:spTgt spid="136"/>
                                        </p:tgtEl>
                                      </p:cBhvr>
                                    </p:animEffect>
                                  </p:childTnLst>
                                </p:cTn>
                              </p:par>
                              <p:par>
                                <p:cTn id="157" presetID="10" presetClass="entr" presetSubtype="0" fill="hold" nodeType="withEffect">
                                  <p:stCondLst>
                                    <p:cond delay="0"/>
                                  </p:stCondLst>
                                  <p:childTnLst>
                                    <p:set>
                                      <p:cBhvr>
                                        <p:cTn id="158" dur="1" fill="hold">
                                          <p:stCondLst>
                                            <p:cond delay="0"/>
                                          </p:stCondLst>
                                        </p:cTn>
                                        <p:tgtEl>
                                          <p:spTgt spid="133"/>
                                        </p:tgtEl>
                                        <p:attrNameLst>
                                          <p:attrName>style.visibility</p:attrName>
                                        </p:attrNameLst>
                                      </p:cBhvr>
                                      <p:to>
                                        <p:strVal val="visible"/>
                                      </p:to>
                                    </p:set>
                                    <p:animEffect transition="in" filter="fade">
                                      <p:cBhvr>
                                        <p:cTn id="159" dur="500"/>
                                        <p:tgtEl>
                                          <p:spTgt spid="133"/>
                                        </p:tgtEl>
                                      </p:cBhvr>
                                    </p:animEffect>
                                  </p:childTnLst>
                                </p:cTn>
                              </p:par>
                              <p:par>
                                <p:cTn id="160" presetID="10" presetClass="entr" presetSubtype="0" fill="hold" nodeType="withEffect">
                                  <p:stCondLst>
                                    <p:cond delay="0"/>
                                  </p:stCondLst>
                                  <p:childTnLst>
                                    <p:set>
                                      <p:cBhvr>
                                        <p:cTn id="161" dur="1" fill="hold">
                                          <p:stCondLst>
                                            <p:cond delay="0"/>
                                          </p:stCondLst>
                                        </p:cTn>
                                        <p:tgtEl>
                                          <p:spTgt spid="129"/>
                                        </p:tgtEl>
                                        <p:attrNameLst>
                                          <p:attrName>style.visibility</p:attrName>
                                        </p:attrNameLst>
                                      </p:cBhvr>
                                      <p:to>
                                        <p:strVal val="visible"/>
                                      </p:to>
                                    </p:set>
                                    <p:animEffect transition="in" filter="fade">
                                      <p:cBhvr>
                                        <p:cTn id="162" dur="500"/>
                                        <p:tgtEl>
                                          <p:spTgt spid="129"/>
                                        </p:tgtEl>
                                      </p:cBhvr>
                                    </p:animEffect>
                                  </p:childTnLst>
                                </p:cTn>
                              </p:par>
                              <p:par>
                                <p:cTn id="163" presetID="10" presetClass="entr" presetSubtype="0" fill="hold" nodeType="withEffect">
                                  <p:stCondLst>
                                    <p:cond delay="0"/>
                                  </p:stCondLst>
                                  <p:childTnLst>
                                    <p:set>
                                      <p:cBhvr>
                                        <p:cTn id="164" dur="1" fill="hold">
                                          <p:stCondLst>
                                            <p:cond delay="0"/>
                                          </p:stCondLst>
                                        </p:cTn>
                                        <p:tgtEl>
                                          <p:spTgt spid="126"/>
                                        </p:tgtEl>
                                        <p:attrNameLst>
                                          <p:attrName>style.visibility</p:attrName>
                                        </p:attrNameLst>
                                      </p:cBhvr>
                                      <p:to>
                                        <p:strVal val="visible"/>
                                      </p:to>
                                    </p:set>
                                    <p:animEffect transition="in" filter="fade">
                                      <p:cBhvr>
                                        <p:cTn id="165" dur="500"/>
                                        <p:tgtEl>
                                          <p:spTgt spid="126"/>
                                        </p:tgtEl>
                                      </p:cBhvr>
                                    </p:animEffect>
                                  </p:childTnLst>
                                </p:cTn>
                              </p:par>
                              <p:par>
                                <p:cTn id="166" presetID="10" presetClass="entr" presetSubtype="0" fill="hold" nodeType="withEffect">
                                  <p:stCondLst>
                                    <p:cond delay="0"/>
                                  </p:stCondLst>
                                  <p:childTnLst>
                                    <p:set>
                                      <p:cBhvr>
                                        <p:cTn id="167" dur="1" fill="hold">
                                          <p:stCondLst>
                                            <p:cond delay="0"/>
                                          </p:stCondLst>
                                        </p:cTn>
                                        <p:tgtEl>
                                          <p:spTgt spid="111"/>
                                        </p:tgtEl>
                                        <p:attrNameLst>
                                          <p:attrName>style.visibility</p:attrName>
                                        </p:attrNameLst>
                                      </p:cBhvr>
                                      <p:to>
                                        <p:strVal val="visible"/>
                                      </p:to>
                                    </p:set>
                                    <p:animEffect transition="in" filter="fade">
                                      <p:cBhvr>
                                        <p:cTn id="168" dur="500"/>
                                        <p:tgtEl>
                                          <p:spTgt spid="111"/>
                                        </p:tgtEl>
                                      </p:cBhvr>
                                    </p:animEffect>
                                  </p:childTnLst>
                                </p:cTn>
                              </p:par>
                              <p:par>
                                <p:cTn id="169" presetID="10" presetClass="entr" presetSubtype="0" fill="hold" nodeType="withEffect">
                                  <p:stCondLst>
                                    <p:cond delay="0"/>
                                  </p:stCondLst>
                                  <p:childTnLst>
                                    <p:set>
                                      <p:cBhvr>
                                        <p:cTn id="170" dur="1" fill="hold">
                                          <p:stCondLst>
                                            <p:cond delay="0"/>
                                          </p:stCondLst>
                                        </p:cTn>
                                        <p:tgtEl>
                                          <p:spTgt spid="114"/>
                                        </p:tgtEl>
                                        <p:attrNameLst>
                                          <p:attrName>style.visibility</p:attrName>
                                        </p:attrNameLst>
                                      </p:cBhvr>
                                      <p:to>
                                        <p:strVal val="visible"/>
                                      </p:to>
                                    </p:set>
                                    <p:animEffect transition="in" filter="fade">
                                      <p:cBhvr>
                                        <p:cTn id="171" dur="500"/>
                                        <p:tgtEl>
                                          <p:spTgt spid="114"/>
                                        </p:tgtEl>
                                      </p:cBhvr>
                                    </p:animEffect>
                                  </p:childTnLst>
                                </p:cTn>
                              </p:par>
                              <p:par>
                                <p:cTn id="172" presetID="10" presetClass="entr" presetSubtype="0" fill="hold" nodeType="withEffect">
                                  <p:stCondLst>
                                    <p:cond delay="0"/>
                                  </p:stCondLst>
                                  <p:childTnLst>
                                    <p:set>
                                      <p:cBhvr>
                                        <p:cTn id="173" dur="1" fill="hold">
                                          <p:stCondLst>
                                            <p:cond delay="0"/>
                                          </p:stCondLst>
                                        </p:cTn>
                                        <p:tgtEl>
                                          <p:spTgt spid="117"/>
                                        </p:tgtEl>
                                        <p:attrNameLst>
                                          <p:attrName>style.visibility</p:attrName>
                                        </p:attrNameLst>
                                      </p:cBhvr>
                                      <p:to>
                                        <p:strVal val="visible"/>
                                      </p:to>
                                    </p:set>
                                    <p:animEffect transition="in" filter="fade">
                                      <p:cBhvr>
                                        <p:cTn id="174" dur="500"/>
                                        <p:tgtEl>
                                          <p:spTgt spid="117"/>
                                        </p:tgtEl>
                                      </p:cBhvr>
                                    </p:animEffect>
                                  </p:childTnLst>
                                </p:cTn>
                              </p:par>
                              <p:par>
                                <p:cTn id="175" presetID="10" presetClass="entr" presetSubtype="0" fill="hold" nodeType="withEffect">
                                  <p:stCondLst>
                                    <p:cond delay="0"/>
                                  </p:stCondLst>
                                  <p:childTnLst>
                                    <p:set>
                                      <p:cBhvr>
                                        <p:cTn id="176" dur="1" fill="hold">
                                          <p:stCondLst>
                                            <p:cond delay="0"/>
                                          </p:stCondLst>
                                        </p:cTn>
                                        <p:tgtEl>
                                          <p:spTgt spid="121"/>
                                        </p:tgtEl>
                                        <p:attrNameLst>
                                          <p:attrName>style.visibility</p:attrName>
                                        </p:attrNameLst>
                                      </p:cBhvr>
                                      <p:to>
                                        <p:strVal val="visible"/>
                                      </p:to>
                                    </p:set>
                                    <p:animEffect transition="in" filter="fade">
                                      <p:cBhvr>
                                        <p:cTn id="177" dur="500"/>
                                        <p:tgtEl>
                                          <p:spTgt spid="121"/>
                                        </p:tgtEl>
                                      </p:cBhvr>
                                    </p:animEffect>
                                  </p:childTnLst>
                                </p:cTn>
                              </p:par>
                            </p:childTnLst>
                          </p:cTn>
                        </p:par>
                      </p:childTnLst>
                    </p:cTn>
                  </p:par>
                  <p:par>
                    <p:cTn id="178" fill="hold">
                      <p:stCondLst>
                        <p:cond delay="indefinite"/>
                      </p:stCondLst>
                      <p:childTnLst>
                        <p:par>
                          <p:cTn id="179" fill="hold">
                            <p:stCondLst>
                              <p:cond delay="0"/>
                            </p:stCondLst>
                            <p:childTnLst>
                              <p:par>
                                <p:cTn id="180" presetID="21" presetClass="entr" presetSubtype="1" fill="hold" nodeType="clickEffect">
                                  <p:stCondLst>
                                    <p:cond delay="0"/>
                                  </p:stCondLst>
                                  <p:childTnLst>
                                    <p:set>
                                      <p:cBhvr>
                                        <p:cTn id="181" dur="1" fill="hold">
                                          <p:stCondLst>
                                            <p:cond delay="0"/>
                                          </p:stCondLst>
                                        </p:cTn>
                                        <p:tgtEl>
                                          <p:spTgt spid="7"/>
                                        </p:tgtEl>
                                        <p:attrNameLst>
                                          <p:attrName>style.visibility</p:attrName>
                                        </p:attrNameLst>
                                      </p:cBhvr>
                                      <p:to>
                                        <p:strVal val="visible"/>
                                      </p:to>
                                    </p:set>
                                    <p:animEffect transition="in" filter="wheel(1)">
                                      <p:cBhvr>
                                        <p:cTn id="18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4" grpId="0" animBg="1"/>
      <p:bldP spid="85" grpId="0" animBg="1"/>
      <p:bldP spid="86" grpId="0" animBg="1"/>
      <p:bldP spid="87" grpId="0" animBg="1"/>
      <p:bldP spid="88" grpId="0" animBg="1"/>
      <p:bldP spid="62" grpId="0" animBg="1"/>
      <p:bldP spid="63" grpId="0" animBg="1"/>
      <p:bldP spid="64" grpId="0" animBg="1"/>
      <p:bldP spid="65" grpId="0" animBg="1"/>
      <p:bldP spid="67" grpId="0" animBg="1"/>
      <p:bldP spid="68" grpId="0" animBg="1"/>
      <p:bldP spid="69" grpId="0" animBg="1"/>
      <p:bldP spid="70" grpId="0" animBg="1"/>
      <p:bldP spid="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b="1" dirty="0">
                <a:latin typeface="Rajdhani"/>
                <a:cs typeface="Rajdhani"/>
                <a:sym typeface="Rajdhani"/>
              </a:rPr>
              <a:t>ONE FULL CYCLE</a:t>
            </a:r>
            <a:endParaRPr lang="en-US" dirty="0"/>
          </a:p>
        </p:txBody>
      </p:sp>
      <p:sp>
        <p:nvSpPr>
          <p:cNvPr id="57" name="TextBox 56">
            <a:extLst>
              <a:ext uri="{FF2B5EF4-FFF2-40B4-BE49-F238E27FC236}">
                <a16:creationId xmlns:a16="http://schemas.microsoft.com/office/drawing/2014/main" id="{5F1309FC-BCDA-493E-A7C6-25C0BA480822}"/>
              </a:ext>
            </a:extLst>
          </p:cNvPr>
          <p:cNvSpPr txBox="1"/>
          <p:nvPr/>
        </p:nvSpPr>
        <p:spPr>
          <a:xfrm flipH="1">
            <a:off x="1531793" y="4219546"/>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YOUR EARNING</a:t>
            </a:r>
          </a:p>
          <a:p>
            <a:pPr algn="ctr"/>
            <a:r>
              <a:rPr lang="sr-Latn-RS" sz="800" b="1" dirty="0">
                <a:solidFill>
                  <a:srgbClr val="F3F3F3"/>
                </a:solidFill>
                <a:latin typeface="Rajdhani"/>
                <a:cs typeface="Rajdhani"/>
                <a:sym typeface="Rajdhani"/>
              </a:rPr>
              <a:t>1000 USDT</a:t>
            </a:r>
            <a:endParaRPr lang="en-US" sz="800" dirty="0"/>
          </a:p>
        </p:txBody>
      </p:sp>
      <p:cxnSp>
        <p:nvCxnSpPr>
          <p:cNvPr id="4" name="Straight Arrow Connector 3">
            <a:extLst>
              <a:ext uri="{FF2B5EF4-FFF2-40B4-BE49-F238E27FC236}">
                <a16:creationId xmlns:a16="http://schemas.microsoft.com/office/drawing/2014/main" id="{273AB884-A9E4-438F-9ED4-A69E45C1ECA8}"/>
              </a:ext>
            </a:extLst>
          </p:cNvPr>
          <p:cNvCxnSpPr/>
          <p:nvPr/>
        </p:nvCxnSpPr>
        <p:spPr>
          <a:xfrm>
            <a:off x="1912763" y="3860799"/>
            <a:ext cx="0" cy="3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77CDB532-7B16-48EC-9B6C-7E3A76046F18}"/>
              </a:ext>
            </a:extLst>
          </p:cNvPr>
          <p:cNvGrpSpPr/>
          <p:nvPr/>
        </p:nvGrpSpPr>
        <p:grpSpPr>
          <a:xfrm>
            <a:off x="2270707" y="3854309"/>
            <a:ext cx="766224" cy="820412"/>
            <a:chOff x="1531793" y="3860799"/>
            <a:chExt cx="766224" cy="820412"/>
          </a:xfrm>
        </p:grpSpPr>
        <p:sp>
          <p:nvSpPr>
            <p:cNvPr id="61" name="TextBox 60">
              <a:extLst>
                <a:ext uri="{FF2B5EF4-FFF2-40B4-BE49-F238E27FC236}">
                  <a16:creationId xmlns:a16="http://schemas.microsoft.com/office/drawing/2014/main" id="{402A8D9A-1348-4FA6-8D13-6B21D7CFF842}"/>
                </a:ext>
              </a:extLst>
            </p:cNvPr>
            <p:cNvSpPr txBox="1"/>
            <p:nvPr/>
          </p:nvSpPr>
          <p:spPr>
            <a:xfrm flipH="1">
              <a:off x="1531793" y="4219546"/>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YOUR EARNING</a:t>
              </a:r>
            </a:p>
            <a:p>
              <a:pPr algn="ctr"/>
              <a:r>
                <a:rPr lang="sr-Latn-RS" sz="800" b="1" dirty="0">
                  <a:solidFill>
                    <a:srgbClr val="F3F3F3"/>
                  </a:solidFill>
                  <a:latin typeface="Rajdhani"/>
                  <a:cs typeface="Rajdhani"/>
                  <a:sym typeface="Rajdhani"/>
                </a:rPr>
                <a:t>1000 USDT</a:t>
              </a:r>
              <a:endParaRPr lang="en-US" sz="800" dirty="0"/>
            </a:p>
          </p:txBody>
        </p:sp>
        <p:cxnSp>
          <p:nvCxnSpPr>
            <p:cNvPr id="63" name="Straight Arrow Connector 62">
              <a:extLst>
                <a:ext uri="{FF2B5EF4-FFF2-40B4-BE49-F238E27FC236}">
                  <a16:creationId xmlns:a16="http://schemas.microsoft.com/office/drawing/2014/main" id="{59A00DB0-853E-4F65-B39E-27000479FC12}"/>
                </a:ext>
              </a:extLst>
            </p:cNvPr>
            <p:cNvCxnSpPr/>
            <p:nvPr/>
          </p:nvCxnSpPr>
          <p:spPr>
            <a:xfrm>
              <a:off x="1912763" y="3860799"/>
              <a:ext cx="0" cy="3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B67011F2-9888-4374-8650-7C83F2404946}"/>
              </a:ext>
            </a:extLst>
          </p:cNvPr>
          <p:cNvGrpSpPr/>
          <p:nvPr/>
        </p:nvGrpSpPr>
        <p:grpSpPr>
          <a:xfrm>
            <a:off x="3017035" y="3853321"/>
            <a:ext cx="766224" cy="820412"/>
            <a:chOff x="1531793" y="3860799"/>
            <a:chExt cx="766224" cy="820412"/>
          </a:xfrm>
        </p:grpSpPr>
        <p:sp>
          <p:nvSpPr>
            <p:cNvPr id="85" name="TextBox 84">
              <a:extLst>
                <a:ext uri="{FF2B5EF4-FFF2-40B4-BE49-F238E27FC236}">
                  <a16:creationId xmlns:a16="http://schemas.microsoft.com/office/drawing/2014/main" id="{BD268737-9355-4539-9625-033DBF0207EE}"/>
                </a:ext>
              </a:extLst>
            </p:cNvPr>
            <p:cNvSpPr txBox="1"/>
            <p:nvPr/>
          </p:nvSpPr>
          <p:spPr>
            <a:xfrm flipH="1">
              <a:off x="1531793" y="4219546"/>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YOUR EARNING</a:t>
              </a:r>
            </a:p>
            <a:p>
              <a:pPr algn="ctr"/>
              <a:r>
                <a:rPr lang="sr-Latn-RS" sz="800" b="1" dirty="0">
                  <a:solidFill>
                    <a:srgbClr val="F3F3F3"/>
                  </a:solidFill>
                  <a:latin typeface="Rajdhani"/>
                  <a:cs typeface="Rajdhani"/>
                  <a:sym typeface="Rajdhani"/>
                </a:rPr>
                <a:t>1000 USDT</a:t>
              </a:r>
              <a:endParaRPr lang="en-US" sz="800" dirty="0"/>
            </a:p>
          </p:txBody>
        </p:sp>
        <p:cxnSp>
          <p:nvCxnSpPr>
            <p:cNvPr id="86" name="Straight Arrow Connector 85">
              <a:extLst>
                <a:ext uri="{FF2B5EF4-FFF2-40B4-BE49-F238E27FC236}">
                  <a16:creationId xmlns:a16="http://schemas.microsoft.com/office/drawing/2014/main" id="{712AC187-E7C0-4174-8D9E-569EA9ABCEE8}"/>
                </a:ext>
              </a:extLst>
            </p:cNvPr>
            <p:cNvCxnSpPr/>
            <p:nvPr/>
          </p:nvCxnSpPr>
          <p:spPr>
            <a:xfrm>
              <a:off x="1912763" y="3860799"/>
              <a:ext cx="0" cy="3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8AEC251F-26D9-49BF-8741-1808EE2A6E59}"/>
              </a:ext>
            </a:extLst>
          </p:cNvPr>
          <p:cNvGrpSpPr/>
          <p:nvPr/>
        </p:nvGrpSpPr>
        <p:grpSpPr>
          <a:xfrm>
            <a:off x="4482322" y="3854239"/>
            <a:ext cx="766224" cy="820412"/>
            <a:chOff x="1531793" y="3860799"/>
            <a:chExt cx="766224" cy="820412"/>
          </a:xfrm>
        </p:grpSpPr>
        <p:sp>
          <p:nvSpPr>
            <p:cNvPr id="88" name="TextBox 87">
              <a:extLst>
                <a:ext uri="{FF2B5EF4-FFF2-40B4-BE49-F238E27FC236}">
                  <a16:creationId xmlns:a16="http://schemas.microsoft.com/office/drawing/2014/main" id="{198678A9-5E97-479B-9BDC-A7C0E8A1C6B0}"/>
                </a:ext>
              </a:extLst>
            </p:cNvPr>
            <p:cNvSpPr txBox="1"/>
            <p:nvPr/>
          </p:nvSpPr>
          <p:spPr>
            <a:xfrm flipH="1">
              <a:off x="1531793" y="4219546"/>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YOUR EARNING</a:t>
              </a:r>
            </a:p>
            <a:p>
              <a:pPr algn="ctr"/>
              <a:r>
                <a:rPr lang="sr-Latn-RS" sz="800" b="1" dirty="0">
                  <a:solidFill>
                    <a:srgbClr val="F3F3F3"/>
                  </a:solidFill>
                  <a:latin typeface="Rajdhani"/>
                  <a:cs typeface="Rajdhani"/>
                  <a:sym typeface="Rajdhani"/>
                </a:rPr>
                <a:t>1000 USDT</a:t>
              </a:r>
              <a:endParaRPr lang="en-US" sz="800" dirty="0"/>
            </a:p>
          </p:txBody>
        </p:sp>
        <p:cxnSp>
          <p:nvCxnSpPr>
            <p:cNvPr id="89" name="Straight Arrow Connector 88">
              <a:extLst>
                <a:ext uri="{FF2B5EF4-FFF2-40B4-BE49-F238E27FC236}">
                  <a16:creationId xmlns:a16="http://schemas.microsoft.com/office/drawing/2014/main" id="{A3AB7F5A-6EB3-4458-9CED-C89D948749B4}"/>
                </a:ext>
              </a:extLst>
            </p:cNvPr>
            <p:cNvCxnSpPr/>
            <p:nvPr/>
          </p:nvCxnSpPr>
          <p:spPr>
            <a:xfrm>
              <a:off x="1912763" y="3860799"/>
              <a:ext cx="0" cy="3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1B4E5B60-BFEC-4107-BFE3-A6555037BB33}"/>
              </a:ext>
            </a:extLst>
          </p:cNvPr>
          <p:cNvGrpSpPr/>
          <p:nvPr/>
        </p:nvGrpSpPr>
        <p:grpSpPr>
          <a:xfrm>
            <a:off x="6695328" y="3838713"/>
            <a:ext cx="766224" cy="820412"/>
            <a:chOff x="1531793" y="3860799"/>
            <a:chExt cx="766224" cy="820412"/>
          </a:xfrm>
        </p:grpSpPr>
        <p:sp>
          <p:nvSpPr>
            <p:cNvPr id="91" name="TextBox 90">
              <a:extLst>
                <a:ext uri="{FF2B5EF4-FFF2-40B4-BE49-F238E27FC236}">
                  <a16:creationId xmlns:a16="http://schemas.microsoft.com/office/drawing/2014/main" id="{2F1FEF68-225C-4015-8862-FBBE54C268BB}"/>
                </a:ext>
              </a:extLst>
            </p:cNvPr>
            <p:cNvSpPr txBox="1"/>
            <p:nvPr/>
          </p:nvSpPr>
          <p:spPr>
            <a:xfrm flipH="1">
              <a:off x="1531793" y="4219546"/>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YOUR EARNING</a:t>
              </a:r>
            </a:p>
            <a:p>
              <a:pPr algn="ctr"/>
              <a:r>
                <a:rPr lang="sr-Latn-RS" sz="800" b="1" dirty="0">
                  <a:solidFill>
                    <a:srgbClr val="F3F3F3"/>
                  </a:solidFill>
                  <a:latin typeface="Rajdhani"/>
                  <a:cs typeface="Rajdhani"/>
                  <a:sym typeface="Rajdhani"/>
                </a:rPr>
                <a:t>1000 USDT</a:t>
              </a:r>
              <a:endParaRPr lang="en-US" sz="800" dirty="0"/>
            </a:p>
          </p:txBody>
        </p:sp>
        <p:cxnSp>
          <p:nvCxnSpPr>
            <p:cNvPr id="92" name="Straight Arrow Connector 91">
              <a:extLst>
                <a:ext uri="{FF2B5EF4-FFF2-40B4-BE49-F238E27FC236}">
                  <a16:creationId xmlns:a16="http://schemas.microsoft.com/office/drawing/2014/main" id="{D70EE96C-D3D4-4655-A1CD-27150C9E169C}"/>
                </a:ext>
              </a:extLst>
            </p:cNvPr>
            <p:cNvCxnSpPr/>
            <p:nvPr/>
          </p:nvCxnSpPr>
          <p:spPr>
            <a:xfrm>
              <a:off x="1912763" y="3860799"/>
              <a:ext cx="0" cy="32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19EE073-4917-40C2-AA1F-FE5161E3B753}"/>
              </a:ext>
            </a:extLst>
          </p:cNvPr>
          <p:cNvGrpSpPr/>
          <p:nvPr/>
        </p:nvGrpSpPr>
        <p:grpSpPr>
          <a:xfrm>
            <a:off x="3732416" y="3853321"/>
            <a:ext cx="766224" cy="820412"/>
            <a:chOff x="3732416" y="3853321"/>
            <a:chExt cx="766224" cy="820412"/>
          </a:xfrm>
        </p:grpSpPr>
        <p:sp>
          <p:nvSpPr>
            <p:cNvPr id="94" name="TextBox 93">
              <a:extLst>
                <a:ext uri="{FF2B5EF4-FFF2-40B4-BE49-F238E27FC236}">
                  <a16:creationId xmlns:a16="http://schemas.microsoft.com/office/drawing/2014/main" id="{446B00FF-AABC-4A29-BC81-F2BDBAE6229D}"/>
                </a:ext>
              </a:extLst>
            </p:cNvPr>
            <p:cNvSpPr txBox="1"/>
            <p:nvPr/>
          </p:nvSpPr>
          <p:spPr>
            <a:xfrm flipH="1">
              <a:off x="3732416" y="4212068"/>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BONUS POSITION IN MATRIX 1</a:t>
              </a:r>
              <a:endParaRPr lang="en-US" sz="800" dirty="0"/>
            </a:p>
          </p:txBody>
        </p:sp>
        <p:cxnSp>
          <p:nvCxnSpPr>
            <p:cNvPr id="95" name="Straight Arrow Connector 94">
              <a:extLst>
                <a:ext uri="{FF2B5EF4-FFF2-40B4-BE49-F238E27FC236}">
                  <a16:creationId xmlns:a16="http://schemas.microsoft.com/office/drawing/2014/main" id="{FA844364-47A4-40A7-8840-4D2A676D98CD}"/>
                </a:ext>
              </a:extLst>
            </p:cNvPr>
            <p:cNvCxnSpPr/>
            <p:nvPr/>
          </p:nvCxnSpPr>
          <p:spPr>
            <a:xfrm>
              <a:off x="4113386" y="3853321"/>
              <a:ext cx="0" cy="32135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A01543B6-B1BD-47FD-A84C-A8837E94B210}"/>
              </a:ext>
            </a:extLst>
          </p:cNvPr>
          <p:cNvGrpSpPr/>
          <p:nvPr/>
        </p:nvGrpSpPr>
        <p:grpSpPr>
          <a:xfrm>
            <a:off x="5222030" y="3848809"/>
            <a:ext cx="766224" cy="820412"/>
            <a:chOff x="3732416" y="3853321"/>
            <a:chExt cx="766224" cy="820412"/>
          </a:xfrm>
        </p:grpSpPr>
        <p:sp>
          <p:nvSpPr>
            <p:cNvPr id="97" name="TextBox 96">
              <a:extLst>
                <a:ext uri="{FF2B5EF4-FFF2-40B4-BE49-F238E27FC236}">
                  <a16:creationId xmlns:a16="http://schemas.microsoft.com/office/drawing/2014/main" id="{4F7CADCC-119F-492F-AC0A-92FACE4EAFB9}"/>
                </a:ext>
              </a:extLst>
            </p:cNvPr>
            <p:cNvSpPr txBox="1"/>
            <p:nvPr/>
          </p:nvSpPr>
          <p:spPr>
            <a:xfrm flipH="1">
              <a:off x="3732416" y="4212068"/>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BONUS POSITION IN MATRIX 1</a:t>
              </a:r>
              <a:endParaRPr lang="en-US" sz="800" dirty="0"/>
            </a:p>
          </p:txBody>
        </p:sp>
        <p:cxnSp>
          <p:nvCxnSpPr>
            <p:cNvPr id="98" name="Straight Arrow Connector 97">
              <a:extLst>
                <a:ext uri="{FF2B5EF4-FFF2-40B4-BE49-F238E27FC236}">
                  <a16:creationId xmlns:a16="http://schemas.microsoft.com/office/drawing/2014/main" id="{1F8B03B5-CEFF-41F9-B371-01780B29C61C}"/>
                </a:ext>
              </a:extLst>
            </p:cNvPr>
            <p:cNvCxnSpPr/>
            <p:nvPr/>
          </p:nvCxnSpPr>
          <p:spPr>
            <a:xfrm>
              <a:off x="4113386" y="3853321"/>
              <a:ext cx="0" cy="32135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A36906D8-AA88-4901-A3DB-C584044AFF16}"/>
              </a:ext>
            </a:extLst>
          </p:cNvPr>
          <p:cNvSpPr txBox="1"/>
          <p:nvPr/>
        </p:nvSpPr>
        <p:spPr>
          <a:xfrm flipH="1">
            <a:off x="5947609" y="4204300"/>
            <a:ext cx="766224" cy="461665"/>
          </a:xfrm>
          <a:prstGeom prst="rect">
            <a:avLst/>
          </a:prstGeom>
          <a:noFill/>
        </p:spPr>
        <p:txBody>
          <a:bodyPr wrap="square">
            <a:spAutoFit/>
          </a:bodyPr>
          <a:lstStyle/>
          <a:p>
            <a:pPr algn="ctr"/>
            <a:r>
              <a:rPr lang="sr-Latn-RS" sz="800" b="1" dirty="0">
                <a:solidFill>
                  <a:srgbClr val="F3F3F3"/>
                </a:solidFill>
                <a:latin typeface="Rajdhani"/>
                <a:cs typeface="Rajdhani"/>
                <a:sym typeface="Rajdhani"/>
              </a:rPr>
              <a:t>FUND= OPERATIVE EXPENCES</a:t>
            </a:r>
            <a:endParaRPr lang="en-US" sz="800" dirty="0"/>
          </a:p>
        </p:txBody>
      </p:sp>
      <p:cxnSp>
        <p:nvCxnSpPr>
          <p:cNvPr id="101" name="Straight Arrow Connector 100">
            <a:extLst>
              <a:ext uri="{FF2B5EF4-FFF2-40B4-BE49-F238E27FC236}">
                <a16:creationId xmlns:a16="http://schemas.microsoft.com/office/drawing/2014/main" id="{9B3E2F06-BE75-4F2B-93B1-BE7FF94AC0A4}"/>
              </a:ext>
            </a:extLst>
          </p:cNvPr>
          <p:cNvCxnSpPr/>
          <p:nvPr/>
        </p:nvCxnSpPr>
        <p:spPr>
          <a:xfrm>
            <a:off x="6328579" y="3845553"/>
            <a:ext cx="0" cy="3213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oogle Shape;8560;p53">
            <a:extLst>
              <a:ext uri="{FF2B5EF4-FFF2-40B4-BE49-F238E27FC236}">
                <a16:creationId xmlns:a16="http://schemas.microsoft.com/office/drawing/2014/main" id="{662E70A9-9DDC-4ED6-9561-D4342B1A0B81}"/>
              </a:ext>
            </a:extLst>
          </p:cNvPr>
          <p:cNvCxnSpPr>
            <a:stCxn id="20" idx="2"/>
            <a:endCxn id="18" idx="0"/>
          </p:cNvCxnSpPr>
          <p:nvPr/>
        </p:nvCxnSpPr>
        <p:spPr>
          <a:xfrm rot="16200000" flipH="1">
            <a:off x="4864994" y="1331503"/>
            <a:ext cx="430035" cy="1164561"/>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9" name="Google Shape;8563;p53">
            <a:extLst>
              <a:ext uri="{FF2B5EF4-FFF2-40B4-BE49-F238E27FC236}">
                <a16:creationId xmlns:a16="http://schemas.microsoft.com/office/drawing/2014/main" id="{B650E1DA-E67E-4B09-8919-93728B0AC84D}"/>
              </a:ext>
            </a:extLst>
          </p:cNvPr>
          <p:cNvCxnSpPr>
            <a:stCxn id="19" idx="0"/>
            <a:endCxn id="20" idx="2"/>
          </p:cNvCxnSpPr>
          <p:nvPr/>
        </p:nvCxnSpPr>
        <p:spPr>
          <a:xfrm rot="5400000" flipH="1" flipV="1">
            <a:off x="3700700" y="1331287"/>
            <a:ext cx="429552" cy="1164511"/>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0" name="Google Shape;8565;p53">
            <a:extLst>
              <a:ext uri="{FF2B5EF4-FFF2-40B4-BE49-F238E27FC236}">
                <a16:creationId xmlns:a16="http://schemas.microsoft.com/office/drawing/2014/main" id="{CFDF0194-139D-40C7-8902-F08915E235DB}"/>
              </a:ext>
            </a:extLst>
          </p:cNvPr>
          <p:cNvCxnSpPr>
            <a:stCxn id="19" idx="2"/>
            <a:endCxn id="15" idx="0"/>
          </p:cNvCxnSpPr>
          <p:nvPr/>
        </p:nvCxnSpPr>
        <p:spPr>
          <a:xfrm rot="16200000" flipH="1">
            <a:off x="3396448" y="2481157"/>
            <a:ext cx="429557" cy="55601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1" name="Google Shape;8567;p53">
            <a:extLst>
              <a:ext uri="{FF2B5EF4-FFF2-40B4-BE49-F238E27FC236}">
                <a16:creationId xmlns:a16="http://schemas.microsoft.com/office/drawing/2014/main" id="{7E94BC80-C688-44F5-9305-6346DD0C5416}"/>
              </a:ext>
            </a:extLst>
          </p:cNvPr>
          <p:cNvCxnSpPr>
            <a:stCxn id="14" idx="0"/>
            <a:endCxn id="19" idx="2"/>
          </p:cNvCxnSpPr>
          <p:nvPr/>
        </p:nvCxnSpPr>
        <p:spPr>
          <a:xfrm rot="5400000" flipH="1" flipV="1">
            <a:off x="2840440" y="2481161"/>
            <a:ext cx="429557" cy="556005"/>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2" name="Google Shape;8569;p53">
            <a:extLst>
              <a:ext uri="{FF2B5EF4-FFF2-40B4-BE49-F238E27FC236}">
                <a16:creationId xmlns:a16="http://schemas.microsoft.com/office/drawing/2014/main" id="{BC561B65-4640-4DF6-A12B-8A4E6DFC1849}"/>
              </a:ext>
            </a:extLst>
          </p:cNvPr>
          <p:cNvCxnSpPr>
            <a:stCxn id="18" idx="2"/>
            <a:endCxn id="17" idx="0"/>
          </p:cNvCxnSpPr>
          <p:nvPr/>
        </p:nvCxnSpPr>
        <p:spPr>
          <a:xfrm rot="16200000" flipH="1">
            <a:off x="5725356" y="2481269"/>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3" name="Google Shape;8571;p53">
            <a:extLst>
              <a:ext uri="{FF2B5EF4-FFF2-40B4-BE49-F238E27FC236}">
                <a16:creationId xmlns:a16="http://schemas.microsoft.com/office/drawing/2014/main" id="{1374ED24-9B91-485F-B980-FC001E14D5AE}"/>
              </a:ext>
            </a:extLst>
          </p:cNvPr>
          <p:cNvCxnSpPr>
            <a:stCxn id="16" idx="0"/>
            <a:endCxn id="18" idx="2"/>
          </p:cNvCxnSpPr>
          <p:nvPr/>
        </p:nvCxnSpPr>
        <p:spPr>
          <a:xfrm rot="16200000">
            <a:off x="5169353" y="2480791"/>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14" name="Google Shape;8568;p53">
            <a:extLst>
              <a:ext uri="{FF2B5EF4-FFF2-40B4-BE49-F238E27FC236}">
                <a16:creationId xmlns:a16="http://schemas.microsoft.com/office/drawing/2014/main" id="{301A240D-7C3D-4AD5-A129-E9F345E3061D}"/>
              </a:ext>
            </a:extLst>
          </p:cNvPr>
          <p:cNvSpPr/>
          <p:nvPr/>
        </p:nvSpPr>
        <p:spPr>
          <a:xfrm>
            <a:off x="2271563"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5" name="Google Shape;8566;p53">
            <a:extLst>
              <a:ext uri="{FF2B5EF4-FFF2-40B4-BE49-F238E27FC236}">
                <a16:creationId xmlns:a16="http://schemas.microsoft.com/office/drawing/2014/main" id="{43A2A47C-7F92-4BC7-BFFB-605882E6E712}"/>
              </a:ext>
            </a:extLst>
          </p:cNvPr>
          <p:cNvSpPr/>
          <p:nvPr/>
        </p:nvSpPr>
        <p:spPr>
          <a:xfrm>
            <a:off x="3383578"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 name="Google Shape;8572;p53">
            <a:extLst>
              <a:ext uri="{FF2B5EF4-FFF2-40B4-BE49-F238E27FC236}">
                <a16:creationId xmlns:a16="http://schemas.microsoft.com/office/drawing/2014/main" id="{8CCAF01C-8B0E-4760-B0E9-4AA995C81861}"/>
              </a:ext>
            </a:extLst>
          </p:cNvPr>
          <p:cNvSpPr/>
          <p:nvPr/>
        </p:nvSpPr>
        <p:spPr>
          <a:xfrm>
            <a:off x="4600586"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 name="Google Shape;8570;p53">
            <a:extLst>
              <a:ext uri="{FF2B5EF4-FFF2-40B4-BE49-F238E27FC236}">
                <a16:creationId xmlns:a16="http://schemas.microsoft.com/office/drawing/2014/main" id="{E28B42B3-8D3B-4C9F-9CB1-206C3CC32268}"/>
              </a:ext>
            </a:extLst>
          </p:cNvPr>
          <p:cNvSpPr/>
          <p:nvPr/>
        </p:nvSpPr>
        <p:spPr>
          <a:xfrm>
            <a:off x="5712601"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8" name="Google Shape;8562;p53">
            <a:extLst>
              <a:ext uri="{FF2B5EF4-FFF2-40B4-BE49-F238E27FC236}">
                <a16:creationId xmlns:a16="http://schemas.microsoft.com/office/drawing/2014/main" id="{892A86EC-F98E-48D1-B692-FEFC231A00FB}"/>
              </a:ext>
            </a:extLst>
          </p:cNvPr>
          <p:cNvSpPr/>
          <p:nvPr/>
        </p:nvSpPr>
        <p:spPr>
          <a:xfrm>
            <a:off x="5156589" y="2128318"/>
            <a:ext cx="1011305" cy="416066"/>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 name="Google Shape;8561;p53">
            <a:extLst>
              <a:ext uri="{FF2B5EF4-FFF2-40B4-BE49-F238E27FC236}">
                <a16:creationId xmlns:a16="http://schemas.microsoft.com/office/drawing/2014/main" id="{8BCAABA3-4829-4D04-A855-17036C00CD7A}"/>
              </a:ext>
            </a:extLst>
          </p:cNvPr>
          <p:cNvSpPr/>
          <p:nvPr/>
        </p:nvSpPr>
        <p:spPr>
          <a:xfrm>
            <a:off x="3992079" y="1282700"/>
            <a:ext cx="1011305" cy="416066"/>
          </a:xfrm>
          <a:prstGeom prst="roundRect">
            <a:avLst>
              <a:gd name="adj" fmla="val 50000"/>
            </a:avLst>
          </a:prstGeom>
          <a:solidFill>
            <a:schemeClr val="accent6">
              <a:lumMod val="60000"/>
              <a:lumOff val="40000"/>
            </a:schemeClr>
          </a:solid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1" name="Google Shape;8572;p53">
            <a:extLst>
              <a:ext uri="{FF2B5EF4-FFF2-40B4-BE49-F238E27FC236}">
                <a16:creationId xmlns:a16="http://schemas.microsoft.com/office/drawing/2014/main" id="{718848B2-FCD9-4F8A-AC99-4D0144E67C37}"/>
              </a:ext>
            </a:extLst>
          </p:cNvPr>
          <p:cNvSpPr/>
          <p:nvPr/>
        </p:nvSpPr>
        <p:spPr>
          <a:xfrm>
            <a:off x="1616766" y="3595955"/>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65" name="Google Shape;8572;p53">
            <a:extLst>
              <a:ext uri="{FF2B5EF4-FFF2-40B4-BE49-F238E27FC236}">
                <a16:creationId xmlns:a16="http://schemas.microsoft.com/office/drawing/2014/main" id="{D15A4668-68AF-41E7-8F06-6F6760AC54D4}"/>
              </a:ext>
            </a:extLst>
          </p:cNvPr>
          <p:cNvSpPr/>
          <p:nvPr/>
        </p:nvSpPr>
        <p:spPr>
          <a:xfrm>
            <a:off x="2349431" y="3589465"/>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67" name="Google Shape;8572;p53">
            <a:extLst>
              <a:ext uri="{FF2B5EF4-FFF2-40B4-BE49-F238E27FC236}">
                <a16:creationId xmlns:a16="http://schemas.microsoft.com/office/drawing/2014/main" id="{74A406AD-46DD-4E8B-9345-59D750C804F3}"/>
              </a:ext>
            </a:extLst>
          </p:cNvPr>
          <p:cNvSpPr/>
          <p:nvPr/>
        </p:nvSpPr>
        <p:spPr>
          <a:xfrm>
            <a:off x="3082097" y="3584911"/>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69" name="Google Shape;8572;p53">
            <a:extLst>
              <a:ext uri="{FF2B5EF4-FFF2-40B4-BE49-F238E27FC236}">
                <a16:creationId xmlns:a16="http://schemas.microsoft.com/office/drawing/2014/main" id="{E920EE1C-D101-4511-96E2-97B5F988048F}"/>
              </a:ext>
            </a:extLst>
          </p:cNvPr>
          <p:cNvSpPr/>
          <p:nvPr/>
        </p:nvSpPr>
        <p:spPr>
          <a:xfrm>
            <a:off x="3814762"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0" name="Google Shape;8572;p53">
            <a:extLst>
              <a:ext uri="{FF2B5EF4-FFF2-40B4-BE49-F238E27FC236}">
                <a16:creationId xmlns:a16="http://schemas.microsoft.com/office/drawing/2014/main" id="{4BB88A53-582A-45A7-92F2-F2F74C2B0318}"/>
              </a:ext>
            </a:extLst>
          </p:cNvPr>
          <p:cNvSpPr/>
          <p:nvPr/>
        </p:nvSpPr>
        <p:spPr>
          <a:xfrm>
            <a:off x="4551742"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2" name="Google Shape;8572;p53">
            <a:extLst>
              <a:ext uri="{FF2B5EF4-FFF2-40B4-BE49-F238E27FC236}">
                <a16:creationId xmlns:a16="http://schemas.microsoft.com/office/drawing/2014/main" id="{A50DEC72-792B-4C34-9DDA-6A30E1FFB25B}"/>
              </a:ext>
            </a:extLst>
          </p:cNvPr>
          <p:cNvSpPr/>
          <p:nvPr/>
        </p:nvSpPr>
        <p:spPr>
          <a:xfrm>
            <a:off x="5295510" y="3583067"/>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3" name="Google Shape;8572;p53">
            <a:extLst>
              <a:ext uri="{FF2B5EF4-FFF2-40B4-BE49-F238E27FC236}">
                <a16:creationId xmlns:a16="http://schemas.microsoft.com/office/drawing/2014/main" id="{1E567303-C0EC-4AC4-9F5B-74B34A9E86BD}"/>
              </a:ext>
            </a:extLst>
          </p:cNvPr>
          <p:cNvSpPr/>
          <p:nvPr/>
        </p:nvSpPr>
        <p:spPr>
          <a:xfrm>
            <a:off x="6028175"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4" name="Google Shape;8572;p53">
            <a:extLst>
              <a:ext uri="{FF2B5EF4-FFF2-40B4-BE49-F238E27FC236}">
                <a16:creationId xmlns:a16="http://schemas.microsoft.com/office/drawing/2014/main" id="{9510BC83-D7F9-48AF-B0F8-D20D9F827AB1}"/>
              </a:ext>
            </a:extLst>
          </p:cNvPr>
          <p:cNvSpPr/>
          <p:nvPr/>
        </p:nvSpPr>
        <p:spPr>
          <a:xfrm>
            <a:off x="6758562" y="3573869"/>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4" name="TextBox 103">
            <a:extLst>
              <a:ext uri="{FF2B5EF4-FFF2-40B4-BE49-F238E27FC236}">
                <a16:creationId xmlns:a16="http://schemas.microsoft.com/office/drawing/2014/main" id="{86F707E0-2BD0-4598-93C1-3486B28609F5}"/>
              </a:ext>
            </a:extLst>
          </p:cNvPr>
          <p:cNvSpPr txBox="1"/>
          <p:nvPr/>
        </p:nvSpPr>
        <p:spPr>
          <a:xfrm flipH="1">
            <a:off x="4252610" y="1341031"/>
            <a:ext cx="544222" cy="338554"/>
          </a:xfrm>
          <a:prstGeom prst="rect">
            <a:avLst/>
          </a:prstGeom>
          <a:noFill/>
        </p:spPr>
        <p:txBody>
          <a:bodyPr wrap="square">
            <a:spAutoFit/>
          </a:bodyPr>
          <a:lstStyle/>
          <a:p>
            <a:r>
              <a:rPr kumimoji="0" lang="sr-Latn-RS" sz="1600" b="1" i="0" u="none" strike="noStrike" kern="0" cap="none" spc="0" normalizeH="0" baseline="0" noProof="0" dirty="0">
                <a:ln>
                  <a:noFill/>
                </a:ln>
                <a:solidFill>
                  <a:schemeClr val="tx1"/>
                </a:solidFill>
                <a:effectLst/>
                <a:uLnTx/>
                <a:uFillTx/>
                <a:latin typeface="Rajdhani"/>
                <a:cs typeface="Rajdhani"/>
                <a:sym typeface="Rajdhani"/>
              </a:rPr>
              <a:t>YOU</a:t>
            </a:r>
            <a:endParaRPr lang="en-US" sz="1600" dirty="0">
              <a:solidFill>
                <a:schemeClr val="tx1"/>
              </a:solidFill>
            </a:endParaRPr>
          </a:p>
        </p:txBody>
      </p:sp>
      <p:grpSp>
        <p:nvGrpSpPr>
          <p:cNvPr id="2" name="Group 1">
            <a:extLst>
              <a:ext uri="{FF2B5EF4-FFF2-40B4-BE49-F238E27FC236}">
                <a16:creationId xmlns:a16="http://schemas.microsoft.com/office/drawing/2014/main" id="{75719E9C-0170-4245-A887-06E19E9BF726}"/>
              </a:ext>
            </a:extLst>
          </p:cNvPr>
          <p:cNvGrpSpPr/>
          <p:nvPr/>
        </p:nvGrpSpPr>
        <p:grpSpPr>
          <a:xfrm>
            <a:off x="2827568" y="2128318"/>
            <a:ext cx="1207867" cy="416066"/>
            <a:chOff x="2827568" y="2128318"/>
            <a:chExt cx="1207867" cy="416066"/>
          </a:xfrm>
        </p:grpSpPr>
        <p:sp>
          <p:nvSpPr>
            <p:cNvPr id="19" name="Google Shape;8564;p53">
              <a:extLst>
                <a:ext uri="{FF2B5EF4-FFF2-40B4-BE49-F238E27FC236}">
                  <a16:creationId xmlns:a16="http://schemas.microsoft.com/office/drawing/2014/main" id="{2F5BA136-8E49-439C-ADEC-76E2981B29FC}"/>
                </a:ext>
              </a:extLst>
            </p:cNvPr>
            <p:cNvSpPr/>
            <p:nvPr/>
          </p:nvSpPr>
          <p:spPr>
            <a:xfrm>
              <a:off x="2827568" y="2128318"/>
              <a:ext cx="1011305" cy="416066"/>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5" name="TextBox 104">
              <a:extLst>
                <a:ext uri="{FF2B5EF4-FFF2-40B4-BE49-F238E27FC236}">
                  <a16:creationId xmlns:a16="http://schemas.microsoft.com/office/drawing/2014/main" id="{04A9AACC-42B9-4D9B-B6DB-86A26DFEDB10}"/>
                </a:ext>
              </a:extLst>
            </p:cNvPr>
            <p:cNvSpPr txBox="1"/>
            <p:nvPr/>
          </p:nvSpPr>
          <p:spPr>
            <a:xfrm flipH="1">
              <a:off x="2870874" y="2174614"/>
              <a:ext cx="1164561" cy="338554"/>
            </a:xfrm>
            <a:prstGeom prst="rect">
              <a:avLst/>
            </a:prstGeom>
            <a:noFill/>
          </p:spPr>
          <p:txBody>
            <a:bodyPr wrap="square">
              <a:spAutoFit/>
            </a:bodyPr>
            <a:lstStyle/>
            <a:p>
              <a:r>
                <a:rPr kumimoji="0" lang="sr-Latn-RS" sz="1600" b="1" i="0" u="none" strike="noStrike" kern="0" cap="none" spc="0" normalizeH="0" baseline="0" noProof="0" dirty="0">
                  <a:ln>
                    <a:noFill/>
                  </a:ln>
                  <a:solidFill>
                    <a:schemeClr val="tx1"/>
                  </a:solidFill>
                  <a:effectLst/>
                  <a:uLnTx/>
                  <a:uFillTx/>
                  <a:latin typeface="Rajdhani"/>
                  <a:cs typeface="Rajdhani"/>
                  <a:sym typeface="Rajdhani"/>
                </a:rPr>
                <a:t>  DIRECT</a:t>
              </a:r>
              <a:endParaRPr lang="en-US" sz="1600" dirty="0">
                <a:solidFill>
                  <a:schemeClr val="tx1"/>
                </a:solidFill>
              </a:endParaRPr>
            </a:p>
          </p:txBody>
        </p:sp>
      </p:grpSp>
      <p:sp>
        <p:nvSpPr>
          <p:cNvPr id="106" name="TextBox 105">
            <a:extLst>
              <a:ext uri="{FF2B5EF4-FFF2-40B4-BE49-F238E27FC236}">
                <a16:creationId xmlns:a16="http://schemas.microsoft.com/office/drawing/2014/main" id="{43A6D0FD-D60A-4E84-8AA6-39D54B150D41}"/>
              </a:ext>
            </a:extLst>
          </p:cNvPr>
          <p:cNvSpPr txBox="1"/>
          <p:nvPr/>
        </p:nvSpPr>
        <p:spPr>
          <a:xfrm flipH="1">
            <a:off x="5183328" y="2165838"/>
            <a:ext cx="1164561" cy="338554"/>
          </a:xfrm>
          <a:prstGeom prst="rect">
            <a:avLst/>
          </a:prstGeom>
          <a:noFill/>
        </p:spPr>
        <p:txBody>
          <a:bodyPr wrap="square">
            <a:spAutoFit/>
          </a:bodyPr>
          <a:lstStyle/>
          <a:p>
            <a:r>
              <a:rPr kumimoji="0" lang="sr-Latn-RS" sz="1600" b="1" i="0" u="none" strike="noStrike" kern="0" cap="none" spc="0" normalizeH="0" baseline="0" noProof="0" dirty="0">
                <a:ln>
                  <a:noFill/>
                </a:ln>
                <a:solidFill>
                  <a:schemeClr val="tx1"/>
                </a:solidFill>
                <a:effectLst/>
                <a:uLnTx/>
                <a:uFillTx/>
                <a:latin typeface="Rajdhani"/>
                <a:cs typeface="Rajdhani"/>
                <a:sym typeface="Rajdhani"/>
              </a:rPr>
              <a:t>  DIRECT</a:t>
            </a:r>
            <a:endParaRPr lang="en-US" sz="1600" dirty="0">
              <a:solidFill>
                <a:schemeClr val="tx1"/>
              </a:solidFill>
            </a:endParaRPr>
          </a:p>
        </p:txBody>
      </p:sp>
      <p:sp>
        <p:nvSpPr>
          <p:cNvPr id="107" name="TextBox 106">
            <a:extLst>
              <a:ext uri="{FF2B5EF4-FFF2-40B4-BE49-F238E27FC236}">
                <a16:creationId xmlns:a16="http://schemas.microsoft.com/office/drawing/2014/main" id="{84CB143F-C49A-4B2A-BF32-086C2D848AAB}"/>
              </a:ext>
            </a:extLst>
          </p:cNvPr>
          <p:cNvSpPr txBox="1"/>
          <p:nvPr/>
        </p:nvSpPr>
        <p:spPr>
          <a:xfrm flipH="1">
            <a:off x="2327424" y="3052664"/>
            <a:ext cx="1045298" cy="276999"/>
          </a:xfrm>
          <a:prstGeom prst="rect">
            <a:avLst/>
          </a:prstGeom>
          <a:noFill/>
        </p:spPr>
        <p:txBody>
          <a:bodyPr wrap="square">
            <a:spAutoFit/>
          </a:bodyPr>
          <a:lstStyle/>
          <a:p>
            <a:r>
              <a:rPr kumimoji="0" lang="sr-Latn-RS" sz="12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1200" dirty="0">
              <a:solidFill>
                <a:schemeClr val="tx1"/>
              </a:solidFill>
            </a:endParaRPr>
          </a:p>
        </p:txBody>
      </p:sp>
      <p:sp>
        <p:nvSpPr>
          <p:cNvPr id="108" name="TextBox 107">
            <a:extLst>
              <a:ext uri="{FF2B5EF4-FFF2-40B4-BE49-F238E27FC236}">
                <a16:creationId xmlns:a16="http://schemas.microsoft.com/office/drawing/2014/main" id="{C835C2B1-5AEC-472B-AA11-205160ED45F2}"/>
              </a:ext>
            </a:extLst>
          </p:cNvPr>
          <p:cNvSpPr txBox="1"/>
          <p:nvPr/>
        </p:nvSpPr>
        <p:spPr>
          <a:xfrm flipH="1">
            <a:off x="3465971" y="3048833"/>
            <a:ext cx="1045298" cy="276999"/>
          </a:xfrm>
          <a:prstGeom prst="rect">
            <a:avLst/>
          </a:prstGeom>
          <a:noFill/>
        </p:spPr>
        <p:txBody>
          <a:bodyPr wrap="square">
            <a:spAutoFit/>
          </a:bodyPr>
          <a:lstStyle/>
          <a:p>
            <a:r>
              <a:rPr lang="sr-Latn-RS" sz="1200" b="1" dirty="0">
                <a:solidFill>
                  <a:schemeClr val="tx1"/>
                </a:solidFill>
                <a:latin typeface="Rajdhani"/>
                <a:cs typeface="Rajdhani"/>
                <a:sym typeface="Rajdhani"/>
              </a:rPr>
              <a:t> INDIRECT</a:t>
            </a:r>
            <a:endParaRPr lang="en-US" sz="1200" dirty="0">
              <a:solidFill>
                <a:schemeClr val="tx1"/>
              </a:solidFill>
            </a:endParaRPr>
          </a:p>
        </p:txBody>
      </p:sp>
      <p:sp>
        <p:nvSpPr>
          <p:cNvPr id="109" name="TextBox 108">
            <a:extLst>
              <a:ext uri="{FF2B5EF4-FFF2-40B4-BE49-F238E27FC236}">
                <a16:creationId xmlns:a16="http://schemas.microsoft.com/office/drawing/2014/main" id="{C60351C1-72B0-494D-8D46-F83C31EACE97}"/>
              </a:ext>
            </a:extLst>
          </p:cNvPr>
          <p:cNvSpPr txBox="1"/>
          <p:nvPr/>
        </p:nvSpPr>
        <p:spPr>
          <a:xfrm flipH="1">
            <a:off x="4683208" y="3038124"/>
            <a:ext cx="1045298" cy="276999"/>
          </a:xfrm>
          <a:prstGeom prst="rect">
            <a:avLst/>
          </a:prstGeom>
          <a:noFill/>
        </p:spPr>
        <p:txBody>
          <a:bodyPr wrap="square">
            <a:spAutoFit/>
          </a:bodyPr>
          <a:lstStyle/>
          <a:p>
            <a:r>
              <a:rPr lang="sr-Latn-RS" sz="1200" b="1" dirty="0">
                <a:solidFill>
                  <a:schemeClr val="tx1"/>
                </a:solidFill>
                <a:latin typeface="Rajdhani"/>
                <a:cs typeface="Rajdhani"/>
                <a:sym typeface="Rajdhani"/>
              </a:rPr>
              <a:t> INDIRECT</a:t>
            </a:r>
            <a:endParaRPr lang="en-US" sz="1200" dirty="0">
              <a:solidFill>
                <a:schemeClr val="tx1"/>
              </a:solidFill>
            </a:endParaRPr>
          </a:p>
        </p:txBody>
      </p:sp>
      <p:sp>
        <p:nvSpPr>
          <p:cNvPr id="110" name="TextBox 109">
            <a:extLst>
              <a:ext uri="{FF2B5EF4-FFF2-40B4-BE49-F238E27FC236}">
                <a16:creationId xmlns:a16="http://schemas.microsoft.com/office/drawing/2014/main" id="{ABACBFD2-EF3D-468E-9831-6C0CE65AF721}"/>
              </a:ext>
            </a:extLst>
          </p:cNvPr>
          <p:cNvSpPr txBox="1"/>
          <p:nvPr/>
        </p:nvSpPr>
        <p:spPr>
          <a:xfrm flipH="1">
            <a:off x="5792773" y="3048098"/>
            <a:ext cx="1045298" cy="276999"/>
          </a:xfrm>
          <a:prstGeom prst="rect">
            <a:avLst/>
          </a:prstGeom>
          <a:noFill/>
        </p:spPr>
        <p:txBody>
          <a:bodyPr wrap="square">
            <a:spAutoFit/>
          </a:bodyPr>
          <a:lstStyle/>
          <a:p>
            <a:r>
              <a:rPr lang="sr-Latn-RS" sz="1200" b="1" dirty="0">
                <a:solidFill>
                  <a:schemeClr val="tx1"/>
                </a:solidFill>
                <a:latin typeface="Rajdhani"/>
                <a:cs typeface="Rajdhani"/>
                <a:sym typeface="Rajdhani"/>
              </a:rPr>
              <a:t> INDIRECT</a:t>
            </a:r>
            <a:endParaRPr lang="en-US" sz="1200" dirty="0">
              <a:solidFill>
                <a:schemeClr val="tx1"/>
              </a:solidFill>
            </a:endParaRPr>
          </a:p>
        </p:txBody>
      </p:sp>
      <p:sp>
        <p:nvSpPr>
          <p:cNvPr id="111" name="TextBox 110">
            <a:extLst>
              <a:ext uri="{FF2B5EF4-FFF2-40B4-BE49-F238E27FC236}">
                <a16:creationId xmlns:a16="http://schemas.microsoft.com/office/drawing/2014/main" id="{A050A523-738C-41FA-8B00-9C2CAEFF2CB5}"/>
              </a:ext>
            </a:extLst>
          </p:cNvPr>
          <p:cNvSpPr txBox="1"/>
          <p:nvPr/>
        </p:nvSpPr>
        <p:spPr>
          <a:xfrm flipH="1">
            <a:off x="1563089" y="3630791"/>
            <a:ext cx="1290709" cy="200055"/>
          </a:xfrm>
          <a:prstGeom prst="rect">
            <a:avLst/>
          </a:prstGeom>
          <a:noFill/>
        </p:spPr>
        <p:txBody>
          <a:bodyPr wrap="square">
            <a:spAutoFit/>
          </a:bodyPr>
          <a:lstStyle/>
          <a:p>
            <a:r>
              <a:rPr kumimoji="0" lang="sr-Latn-RS" sz="7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700" dirty="0">
              <a:solidFill>
                <a:schemeClr val="tx1"/>
              </a:solidFill>
            </a:endParaRPr>
          </a:p>
        </p:txBody>
      </p:sp>
      <p:sp>
        <p:nvSpPr>
          <p:cNvPr id="112" name="TextBox 111">
            <a:extLst>
              <a:ext uri="{FF2B5EF4-FFF2-40B4-BE49-F238E27FC236}">
                <a16:creationId xmlns:a16="http://schemas.microsoft.com/office/drawing/2014/main" id="{837314BD-A88D-4A65-B9CE-88AE08371F29}"/>
              </a:ext>
            </a:extLst>
          </p:cNvPr>
          <p:cNvSpPr txBox="1"/>
          <p:nvPr/>
        </p:nvSpPr>
        <p:spPr>
          <a:xfrm flipH="1">
            <a:off x="2320530" y="3634657"/>
            <a:ext cx="1290709" cy="200055"/>
          </a:xfrm>
          <a:prstGeom prst="rect">
            <a:avLst/>
          </a:prstGeom>
          <a:noFill/>
        </p:spPr>
        <p:txBody>
          <a:bodyPr wrap="square">
            <a:spAutoFit/>
          </a:bodyPr>
          <a:lstStyle/>
          <a:p>
            <a:r>
              <a:rPr lang="sr-Latn-RS" sz="700" b="1" dirty="0">
                <a:solidFill>
                  <a:schemeClr val="tx1"/>
                </a:solidFill>
                <a:latin typeface="Rajdhani"/>
                <a:cs typeface="Rajdhani"/>
                <a:sym typeface="Rajdhani"/>
              </a:rPr>
              <a:t> IN INDIRECT</a:t>
            </a:r>
            <a:endParaRPr lang="en-US" sz="700" dirty="0">
              <a:solidFill>
                <a:schemeClr val="tx1"/>
              </a:solidFill>
            </a:endParaRPr>
          </a:p>
        </p:txBody>
      </p:sp>
      <p:sp>
        <p:nvSpPr>
          <p:cNvPr id="113" name="TextBox 112">
            <a:extLst>
              <a:ext uri="{FF2B5EF4-FFF2-40B4-BE49-F238E27FC236}">
                <a16:creationId xmlns:a16="http://schemas.microsoft.com/office/drawing/2014/main" id="{72A73F1B-7FA9-4214-A4FB-52F4470C4A2D}"/>
              </a:ext>
            </a:extLst>
          </p:cNvPr>
          <p:cNvSpPr txBox="1"/>
          <p:nvPr/>
        </p:nvSpPr>
        <p:spPr>
          <a:xfrm flipH="1">
            <a:off x="3047831" y="3618645"/>
            <a:ext cx="1290709" cy="200055"/>
          </a:xfrm>
          <a:prstGeom prst="rect">
            <a:avLst/>
          </a:prstGeom>
          <a:noFill/>
        </p:spPr>
        <p:txBody>
          <a:bodyPr wrap="square">
            <a:spAutoFit/>
          </a:bodyPr>
          <a:lstStyle/>
          <a:p>
            <a:r>
              <a:rPr lang="sr-Latn-RS" sz="700" b="1" dirty="0">
                <a:solidFill>
                  <a:schemeClr val="tx1"/>
                </a:solidFill>
                <a:latin typeface="Rajdhani"/>
                <a:cs typeface="Rajdhani"/>
                <a:sym typeface="Rajdhani"/>
              </a:rPr>
              <a:t> IN INDIRECT</a:t>
            </a:r>
            <a:endParaRPr lang="en-US" sz="700" dirty="0">
              <a:solidFill>
                <a:schemeClr val="tx1"/>
              </a:solidFill>
            </a:endParaRPr>
          </a:p>
        </p:txBody>
      </p:sp>
      <p:sp>
        <p:nvSpPr>
          <p:cNvPr id="114" name="TextBox 113">
            <a:extLst>
              <a:ext uri="{FF2B5EF4-FFF2-40B4-BE49-F238E27FC236}">
                <a16:creationId xmlns:a16="http://schemas.microsoft.com/office/drawing/2014/main" id="{1261E915-9709-47D5-899E-BAC747015BBC}"/>
              </a:ext>
            </a:extLst>
          </p:cNvPr>
          <p:cNvSpPr txBox="1"/>
          <p:nvPr/>
        </p:nvSpPr>
        <p:spPr>
          <a:xfrm flipH="1">
            <a:off x="3782658" y="3615885"/>
            <a:ext cx="1290709" cy="200055"/>
          </a:xfrm>
          <a:prstGeom prst="rect">
            <a:avLst/>
          </a:prstGeom>
          <a:noFill/>
        </p:spPr>
        <p:txBody>
          <a:bodyPr wrap="square">
            <a:spAutoFit/>
          </a:bodyPr>
          <a:lstStyle/>
          <a:p>
            <a:r>
              <a:rPr lang="sr-Latn-RS" sz="700" b="1" dirty="0">
                <a:solidFill>
                  <a:schemeClr val="tx1"/>
                </a:solidFill>
                <a:latin typeface="Rajdhani"/>
                <a:cs typeface="Rajdhani"/>
                <a:sym typeface="Rajdhani"/>
              </a:rPr>
              <a:t> IN INDIRECT</a:t>
            </a:r>
            <a:endParaRPr lang="en-US" sz="700" dirty="0">
              <a:solidFill>
                <a:schemeClr val="tx1"/>
              </a:solidFill>
            </a:endParaRPr>
          </a:p>
        </p:txBody>
      </p:sp>
      <p:sp>
        <p:nvSpPr>
          <p:cNvPr id="115" name="TextBox 114">
            <a:extLst>
              <a:ext uri="{FF2B5EF4-FFF2-40B4-BE49-F238E27FC236}">
                <a16:creationId xmlns:a16="http://schemas.microsoft.com/office/drawing/2014/main" id="{19737909-C58A-4766-8C12-980CECE0C930}"/>
              </a:ext>
            </a:extLst>
          </p:cNvPr>
          <p:cNvSpPr txBox="1"/>
          <p:nvPr/>
        </p:nvSpPr>
        <p:spPr>
          <a:xfrm flipH="1">
            <a:off x="4524721" y="3612019"/>
            <a:ext cx="1290709" cy="200055"/>
          </a:xfrm>
          <a:prstGeom prst="rect">
            <a:avLst/>
          </a:prstGeom>
          <a:noFill/>
        </p:spPr>
        <p:txBody>
          <a:bodyPr wrap="square">
            <a:spAutoFit/>
          </a:bodyPr>
          <a:lstStyle/>
          <a:p>
            <a:r>
              <a:rPr lang="sr-Latn-RS" sz="700" b="1" dirty="0">
                <a:solidFill>
                  <a:schemeClr val="tx1"/>
                </a:solidFill>
                <a:latin typeface="Rajdhani"/>
                <a:cs typeface="Rajdhani"/>
                <a:sym typeface="Rajdhani"/>
              </a:rPr>
              <a:t> IN INDIRECT</a:t>
            </a:r>
            <a:endParaRPr lang="en-US" sz="700" dirty="0">
              <a:solidFill>
                <a:schemeClr val="tx1"/>
              </a:solidFill>
            </a:endParaRPr>
          </a:p>
        </p:txBody>
      </p:sp>
      <p:sp>
        <p:nvSpPr>
          <p:cNvPr id="116" name="TextBox 115">
            <a:extLst>
              <a:ext uri="{FF2B5EF4-FFF2-40B4-BE49-F238E27FC236}">
                <a16:creationId xmlns:a16="http://schemas.microsoft.com/office/drawing/2014/main" id="{223CADB6-D7A8-4342-97AB-8E605D9C533C}"/>
              </a:ext>
            </a:extLst>
          </p:cNvPr>
          <p:cNvSpPr txBox="1"/>
          <p:nvPr/>
        </p:nvSpPr>
        <p:spPr>
          <a:xfrm flipH="1">
            <a:off x="5260429" y="3618645"/>
            <a:ext cx="1290709" cy="200055"/>
          </a:xfrm>
          <a:prstGeom prst="rect">
            <a:avLst/>
          </a:prstGeom>
          <a:noFill/>
        </p:spPr>
        <p:txBody>
          <a:bodyPr wrap="square">
            <a:spAutoFit/>
          </a:bodyPr>
          <a:lstStyle/>
          <a:p>
            <a:r>
              <a:rPr lang="sr-Latn-RS" sz="700" b="1" dirty="0">
                <a:solidFill>
                  <a:schemeClr val="tx1"/>
                </a:solidFill>
                <a:latin typeface="Rajdhani"/>
                <a:cs typeface="Rajdhani"/>
                <a:sym typeface="Rajdhani"/>
              </a:rPr>
              <a:t> IN INDIRECT</a:t>
            </a:r>
            <a:endParaRPr lang="en-US" sz="700" dirty="0">
              <a:solidFill>
                <a:schemeClr val="tx1"/>
              </a:solidFill>
            </a:endParaRPr>
          </a:p>
        </p:txBody>
      </p:sp>
      <p:sp>
        <p:nvSpPr>
          <p:cNvPr id="117" name="TextBox 116">
            <a:extLst>
              <a:ext uri="{FF2B5EF4-FFF2-40B4-BE49-F238E27FC236}">
                <a16:creationId xmlns:a16="http://schemas.microsoft.com/office/drawing/2014/main" id="{BAC960FD-51DE-4D0C-BA65-12A15C14B5CF}"/>
              </a:ext>
            </a:extLst>
          </p:cNvPr>
          <p:cNvSpPr txBox="1"/>
          <p:nvPr/>
        </p:nvSpPr>
        <p:spPr>
          <a:xfrm flipH="1">
            <a:off x="6006407" y="3618645"/>
            <a:ext cx="1290709" cy="200055"/>
          </a:xfrm>
          <a:prstGeom prst="rect">
            <a:avLst/>
          </a:prstGeom>
          <a:noFill/>
        </p:spPr>
        <p:txBody>
          <a:bodyPr wrap="square">
            <a:spAutoFit/>
          </a:bodyPr>
          <a:lstStyle/>
          <a:p>
            <a:r>
              <a:rPr lang="sr-Latn-RS" sz="700" b="1" dirty="0">
                <a:solidFill>
                  <a:schemeClr val="tx1"/>
                </a:solidFill>
                <a:latin typeface="Rajdhani"/>
                <a:cs typeface="Rajdhani"/>
                <a:sym typeface="Rajdhani"/>
              </a:rPr>
              <a:t> IN INDIRECT</a:t>
            </a:r>
            <a:endParaRPr lang="en-US" sz="700" dirty="0">
              <a:solidFill>
                <a:schemeClr val="tx1"/>
              </a:solidFill>
            </a:endParaRPr>
          </a:p>
        </p:txBody>
      </p:sp>
      <p:sp>
        <p:nvSpPr>
          <p:cNvPr id="118" name="TextBox 117">
            <a:extLst>
              <a:ext uri="{FF2B5EF4-FFF2-40B4-BE49-F238E27FC236}">
                <a16:creationId xmlns:a16="http://schemas.microsoft.com/office/drawing/2014/main" id="{0EE1FA83-F8D6-4A09-AF84-CA58644A30ED}"/>
              </a:ext>
            </a:extLst>
          </p:cNvPr>
          <p:cNvSpPr txBox="1"/>
          <p:nvPr/>
        </p:nvSpPr>
        <p:spPr>
          <a:xfrm flipH="1">
            <a:off x="6735084" y="3602633"/>
            <a:ext cx="1290709" cy="200055"/>
          </a:xfrm>
          <a:prstGeom prst="rect">
            <a:avLst/>
          </a:prstGeom>
          <a:noFill/>
        </p:spPr>
        <p:txBody>
          <a:bodyPr wrap="square">
            <a:spAutoFit/>
          </a:bodyPr>
          <a:lstStyle/>
          <a:p>
            <a:r>
              <a:rPr kumimoji="0" lang="sr-Latn-RS" sz="7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700" dirty="0">
              <a:solidFill>
                <a:schemeClr val="tx1"/>
              </a:solidFill>
            </a:endParaRPr>
          </a:p>
        </p:txBody>
      </p:sp>
      <p:sp>
        <p:nvSpPr>
          <p:cNvPr id="66" name="TextBox 65">
            <a:extLst>
              <a:ext uri="{FF2B5EF4-FFF2-40B4-BE49-F238E27FC236}">
                <a16:creationId xmlns:a16="http://schemas.microsoft.com/office/drawing/2014/main" id="{994C9A71-72EB-4F38-810F-6C21E1394D72}"/>
              </a:ext>
            </a:extLst>
          </p:cNvPr>
          <p:cNvSpPr txBox="1"/>
          <p:nvPr/>
        </p:nvSpPr>
        <p:spPr>
          <a:xfrm>
            <a:off x="97842" y="1222733"/>
            <a:ext cx="2114046" cy="307777"/>
          </a:xfrm>
          <a:prstGeom prst="rect">
            <a:avLst/>
          </a:prstGeom>
          <a:noFill/>
        </p:spPr>
        <p:txBody>
          <a:bodyPr wrap="square">
            <a:spAutoFit/>
          </a:bodyPr>
          <a:lstStyle/>
          <a:p>
            <a:r>
              <a:rPr lang="sr-Latn-RS" b="1" dirty="0">
                <a:solidFill>
                  <a:srgbClr val="F3F3F3"/>
                </a:solidFill>
                <a:latin typeface="Fira Sans" panose="020B0503050000020004" pitchFamily="34" charset="0"/>
                <a:cs typeface="Rajdhani"/>
                <a:sym typeface="Rajdhani"/>
              </a:rPr>
              <a:t>DIRECT</a:t>
            </a:r>
            <a:endParaRPr lang="en-US" dirty="0"/>
          </a:p>
        </p:txBody>
      </p:sp>
      <p:sp>
        <p:nvSpPr>
          <p:cNvPr id="75" name="TextBox 74">
            <a:extLst>
              <a:ext uri="{FF2B5EF4-FFF2-40B4-BE49-F238E27FC236}">
                <a16:creationId xmlns:a16="http://schemas.microsoft.com/office/drawing/2014/main" id="{8AB336E3-DC66-41AD-B2EF-D7F82143A02A}"/>
              </a:ext>
            </a:extLst>
          </p:cNvPr>
          <p:cNvSpPr txBox="1"/>
          <p:nvPr/>
        </p:nvSpPr>
        <p:spPr>
          <a:xfrm>
            <a:off x="97842" y="1469155"/>
            <a:ext cx="2114046" cy="307777"/>
          </a:xfrm>
          <a:prstGeom prst="rect">
            <a:avLst/>
          </a:prstGeom>
          <a:noFill/>
        </p:spPr>
        <p:txBody>
          <a:bodyPr wrap="square">
            <a:spAutoFit/>
          </a:bodyPr>
          <a:lstStyle/>
          <a:p>
            <a:r>
              <a:rPr lang="sr-Latn-RS" sz="1400" b="1" dirty="0">
                <a:solidFill>
                  <a:srgbClr val="F3F3F3"/>
                </a:solidFill>
                <a:latin typeface="Fira Sans" panose="020B0503050000020004" pitchFamily="34" charset="0"/>
                <a:cs typeface="Rajdhani"/>
                <a:sym typeface="Rajdhani"/>
              </a:rPr>
              <a:t>INDIRECT</a:t>
            </a:r>
            <a:endParaRPr lang="en-US" dirty="0"/>
          </a:p>
        </p:txBody>
      </p:sp>
      <p:sp>
        <p:nvSpPr>
          <p:cNvPr id="76" name="TextBox 75">
            <a:extLst>
              <a:ext uri="{FF2B5EF4-FFF2-40B4-BE49-F238E27FC236}">
                <a16:creationId xmlns:a16="http://schemas.microsoft.com/office/drawing/2014/main" id="{81BF7E83-1136-43E1-9560-CF03F66E446B}"/>
              </a:ext>
            </a:extLst>
          </p:cNvPr>
          <p:cNvSpPr txBox="1"/>
          <p:nvPr/>
        </p:nvSpPr>
        <p:spPr>
          <a:xfrm>
            <a:off x="97842" y="1729235"/>
            <a:ext cx="2277678" cy="276999"/>
          </a:xfrm>
          <a:prstGeom prst="rect">
            <a:avLst/>
          </a:prstGeom>
          <a:noFill/>
        </p:spPr>
        <p:txBody>
          <a:bodyPr wrap="square">
            <a:spAutoFit/>
          </a:bodyPr>
          <a:lstStyle/>
          <a:p>
            <a:r>
              <a:rPr lang="sr-Latn-RS" sz="1200" b="1" dirty="0">
                <a:solidFill>
                  <a:srgbClr val="F3F3F3"/>
                </a:solidFill>
                <a:latin typeface="Fira Sans" panose="020B0503050000020004" pitchFamily="34" charset="0"/>
                <a:cs typeface="Rajdhani"/>
                <a:sym typeface="Rajdhani"/>
              </a:rPr>
              <a:t>IN INDIRECT</a:t>
            </a:r>
            <a:endParaRPr lang="en-US" sz="1200" dirty="0"/>
          </a:p>
        </p:txBody>
      </p:sp>
      <p:sp>
        <p:nvSpPr>
          <p:cNvPr id="83" name="Google Shape;8564;p53">
            <a:extLst>
              <a:ext uri="{FF2B5EF4-FFF2-40B4-BE49-F238E27FC236}">
                <a16:creationId xmlns:a16="http://schemas.microsoft.com/office/drawing/2014/main" id="{A1129577-C199-41D7-9B44-3B6064B484E9}"/>
              </a:ext>
            </a:extLst>
          </p:cNvPr>
          <p:cNvSpPr/>
          <p:nvPr/>
        </p:nvSpPr>
        <p:spPr>
          <a:xfrm>
            <a:off x="1331153" y="1288358"/>
            <a:ext cx="401279" cy="161731"/>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93" name="Google Shape;8568;p53">
            <a:extLst>
              <a:ext uri="{FF2B5EF4-FFF2-40B4-BE49-F238E27FC236}">
                <a16:creationId xmlns:a16="http://schemas.microsoft.com/office/drawing/2014/main" id="{6344CB70-7A43-42D1-AB65-6597E6432A16}"/>
              </a:ext>
            </a:extLst>
          </p:cNvPr>
          <p:cNvSpPr/>
          <p:nvPr/>
        </p:nvSpPr>
        <p:spPr>
          <a:xfrm>
            <a:off x="1325333" y="1535690"/>
            <a:ext cx="407099" cy="14925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99" name="Google Shape;8572;p53">
            <a:extLst>
              <a:ext uri="{FF2B5EF4-FFF2-40B4-BE49-F238E27FC236}">
                <a16:creationId xmlns:a16="http://schemas.microsoft.com/office/drawing/2014/main" id="{A325CB21-53DF-4C78-A0CB-90CA09DAC60D}"/>
              </a:ext>
            </a:extLst>
          </p:cNvPr>
          <p:cNvSpPr/>
          <p:nvPr/>
        </p:nvSpPr>
        <p:spPr>
          <a:xfrm>
            <a:off x="1325334" y="1782419"/>
            <a:ext cx="407098" cy="157380"/>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3" name="TextBox 102">
            <a:extLst>
              <a:ext uri="{FF2B5EF4-FFF2-40B4-BE49-F238E27FC236}">
                <a16:creationId xmlns:a16="http://schemas.microsoft.com/office/drawing/2014/main" id="{BEB1C812-CDBB-484C-844B-E7DC21882F7F}"/>
              </a:ext>
            </a:extLst>
          </p:cNvPr>
          <p:cNvSpPr txBox="1"/>
          <p:nvPr/>
        </p:nvSpPr>
        <p:spPr>
          <a:xfrm flipH="1">
            <a:off x="5003384" y="1410152"/>
            <a:ext cx="1011305" cy="338554"/>
          </a:xfrm>
          <a:prstGeom prst="rect">
            <a:avLst/>
          </a:prstGeom>
          <a:noFill/>
        </p:spPr>
        <p:txBody>
          <a:bodyPr wrap="square">
            <a:spAutoFit/>
          </a:bodyPr>
          <a:lstStyle/>
          <a:p>
            <a:r>
              <a:rPr lang="sr-Latn-RS" sz="800" b="1" dirty="0">
                <a:solidFill>
                  <a:srgbClr val="F3F3F3"/>
                </a:solidFill>
                <a:latin typeface="Rajdhani"/>
                <a:cs typeface="Rajdhani"/>
                <a:sym typeface="Rajdhani"/>
              </a:rPr>
              <a:t>YOUR DONATION</a:t>
            </a:r>
          </a:p>
          <a:p>
            <a:r>
              <a:rPr lang="sr-Latn-RS" sz="800" b="1" dirty="0">
                <a:solidFill>
                  <a:srgbClr val="F3F3F3"/>
                </a:solidFill>
                <a:latin typeface="Rajdhani"/>
                <a:cs typeface="Rajdhani"/>
                <a:sym typeface="Rajdhani"/>
              </a:rPr>
              <a:t>1000 USDT</a:t>
            </a:r>
            <a:endParaRPr lang="en-US" sz="800" dirty="0"/>
          </a:p>
        </p:txBody>
      </p:sp>
    </p:spTree>
    <p:extLst>
      <p:ext uri="{BB962C8B-B14F-4D97-AF65-F5344CB8AC3E}">
        <p14:creationId xmlns:p14="http://schemas.microsoft.com/office/powerpoint/2010/main" val="8742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ppt_x"/>
                                          </p:val>
                                        </p:tav>
                                        <p:tav tm="100000">
                                          <p:val>
                                            <p:strVal val="#ppt_x"/>
                                          </p:val>
                                        </p:tav>
                                      </p:tavLst>
                                    </p:anim>
                                    <p:anim calcmode="lin" valueType="num">
                                      <p:cBhvr additive="base">
                                        <p:cTn id="12" dur="500" fill="hold"/>
                                        <p:tgtEl>
                                          <p:spTgt spid="1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500" fill="hold"/>
                                        <p:tgtEl>
                                          <p:spTgt spid="103"/>
                                        </p:tgtEl>
                                        <p:attrNameLst>
                                          <p:attrName>ppt_x</p:attrName>
                                        </p:attrNameLst>
                                      </p:cBhvr>
                                      <p:tavLst>
                                        <p:tav tm="0">
                                          <p:val>
                                            <p:strVal val="#ppt_x"/>
                                          </p:val>
                                        </p:tav>
                                        <p:tav tm="100000">
                                          <p:val>
                                            <p:strVal val="#ppt_x"/>
                                          </p:val>
                                        </p:tav>
                                      </p:tavLst>
                                    </p:anim>
                                    <p:anim calcmode="lin" valueType="num">
                                      <p:cBhvr additive="base">
                                        <p:cTn id="16" dur="500" fill="hold"/>
                                        <p:tgtEl>
                                          <p:spTgt spid="10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additive="base">
                                        <p:cTn id="37" dur="500" fill="hold"/>
                                        <p:tgtEl>
                                          <p:spTgt spid="106"/>
                                        </p:tgtEl>
                                        <p:attrNameLst>
                                          <p:attrName>ppt_x</p:attrName>
                                        </p:attrNameLst>
                                      </p:cBhvr>
                                      <p:tavLst>
                                        <p:tav tm="0">
                                          <p:val>
                                            <p:strVal val="#ppt_x"/>
                                          </p:val>
                                        </p:tav>
                                        <p:tav tm="100000">
                                          <p:val>
                                            <p:strVal val="#ppt_x"/>
                                          </p:val>
                                        </p:tav>
                                      </p:tavLst>
                                    </p:anim>
                                    <p:anim calcmode="lin" valueType="num">
                                      <p:cBhvr additive="base">
                                        <p:cTn id="38" dur="500" fill="hold"/>
                                        <p:tgtEl>
                                          <p:spTgt spid="10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anim calcmode="lin" valueType="num">
                                      <p:cBhvr additive="base">
                                        <p:cTn id="75" dur="500" fill="hold"/>
                                        <p:tgtEl>
                                          <p:spTgt spid="107"/>
                                        </p:tgtEl>
                                        <p:attrNameLst>
                                          <p:attrName>ppt_x</p:attrName>
                                        </p:attrNameLst>
                                      </p:cBhvr>
                                      <p:tavLst>
                                        <p:tav tm="0">
                                          <p:val>
                                            <p:strVal val="#ppt_x"/>
                                          </p:val>
                                        </p:tav>
                                        <p:tav tm="100000">
                                          <p:val>
                                            <p:strVal val="#ppt_x"/>
                                          </p:val>
                                        </p:tav>
                                      </p:tavLst>
                                    </p:anim>
                                    <p:anim calcmode="lin" valueType="num">
                                      <p:cBhvr additive="base">
                                        <p:cTn id="76" dur="500" fill="hold"/>
                                        <p:tgtEl>
                                          <p:spTgt spid="10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additive="base">
                                        <p:cTn id="83" dur="500" fill="hold"/>
                                        <p:tgtEl>
                                          <p:spTgt spid="109"/>
                                        </p:tgtEl>
                                        <p:attrNameLst>
                                          <p:attrName>ppt_x</p:attrName>
                                        </p:attrNameLst>
                                      </p:cBhvr>
                                      <p:tavLst>
                                        <p:tav tm="0">
                                          <p:val>
                                            <p:strVal val="#ppt_x"/>
                                          </p:val>
                                        </p:tav>
                                        <p:tav tm="100000">
                                          <p:val>
                                            <p:strVal val="#ppt_x"/>
                                          </p:val>
                                        </p:tav>
                                      </p:tavLst>
                                    </p:anim>
                                    <p:anim calcmode="lin" valueType="num">
                                      <p:cBhvr additive="base">
                                        <p:cTn id="84" dur="500" fill="hold"/>
                                        <p:tgtEl>
                                          <p:spTgt spid="10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anim calcmode="lin" valueType="num">
                                      <p:cBhvr additive="base">
                                        <p:cTn id="87" dur="500" fill="hold"/>
                                        <p:tgtEl>
                                          <p:spTgt spid="110"/>
                                        </p:tgtEl>
                                        <p:attrNameLst>
                                          <p:attrName>ppt_x</p:attrName>
                                        </p:attrNameLst>
                                      </p:cBhvr>
                                      <p:tavLst>
                                        <p:tav tm="0">
                                          <p:val>
                                            <p:strVal val="#ppt_x"/>
                                          </p:val>
                                        </p:tav>
                                        <p:tav tm="100000">
                                          <p:val>
                                            <p:strVal val="#ppt_x"/>
                                          </p:val>
                                        </p:tav>
                                      </p:tavLst>
                                    </p:anim>
                                    <p:anim calcmode="lin" valueType="num">
                                      <p:cBhvr additive="base">
                                        <p:cTn id="8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additive="base">
                                        <p:cTn id="97" dur="500" fill="hold"/>
                                        <p:tgtEl>
                                          <p:spTgt spid="65"/>
                                        </p:tgtEl>
                                        <p:attrNameLst>
                                          <p:attrName>ppt_x</p:attrName>
                                        </p:attrNameLst>
                                      </p:cBhvr>
                                      <p:tavLst>
                                        <p:tav tm="0">
                                          <p:val>
                                            <p:strVal val="#ppt_x"/>
                                          </p:val>
                                        </p:tav>
                                        <p:tav tm="100000">
                                          <p:val>
                                            <p:strVal val="#ppt_x"/>
                                          </p:val>
                                        </p:tav>
                                      </p:tavLst>
                                    </p:anim>
                                    <p:anim calcmode="lin" valueType="num">
                                      <p:cBhvr additive="base">
                                        <p:cTn id="98" dur="500" fill="hold"/>
                                        <p:tgtEl>
                                          <p:spTgt spid="6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additive="base">
                                        <p:cTn id="109" dur="500" fill="hold"/>
                                        <p:tgtEl>
                                          <p:spTgt spid="70"/>
                                        </p:tgtEl>
                                        <p:attrNameLst>
                                          <p:attrName>ppt_x</p:attrName>
                                        </p:attrNameLst>
                                      </p:cBhvr>
                                      <p:tavLst>
                                        <p:tav tm="0">
                                          <p:val>
                                            <p:strVal val="#ppt_x"/>
                                          </p:val>
                                        </p:tav>
                                        <p:tav tm="100000">
                                          <p:val>
                                            <p:strVal val="#ppt_x"/>
                                          </p:val>
                                        </p:tav>
                                      </p:tavLst>
                                    </p:anim>
                                    <p:anim calcmode="lin" valueType="num">
                                      <p:cBhvr additive="base">
                                        <p:cTn id="110" dur="500" fill="hold"/>
                                        <p:tgtEl>
                                          <p:spTgt spid="7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500" fill="hold"/>
                                        <p:tgtEl>
                                          <p:spTgt spid="72"/>
                                        </p:tgtEl>
                                        <p:attrNameLst>
                                          <p:attrName>ppt_x</p:attrName>
                                        </p:attrNameLst>
                                      </p:cBhvr>
                                      <p:tavLst>
                                        <p:tav tm="0">
                                          <p:val>
                                            <p:strVal val="#ppt_x"/>
                                          </p:val>
                                        </p:tav>
                                        <p:tav tm="100000">
                                          <p:val>
                                            <p:strVal val="#ppt_x"/>
                                          </p:val>
                                        </p:tav>
                                      </p:tavLst>
                                    </p:anim>
                                    <p:anim calcmode="lin" valueType="num">
                                      <p:cBhvr additive="base">
                                        <p:cTn id="114" dur="500" fill="hold"/>
                                        <p:tgtEl>
                                          <p:spTgt spid="7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additive="base">
                                        <p:cTn id="117" dur="500" fill="hold"/>
                                        <p:tgtEl>
                                          <p:spTgt spid="73"/>
                                        </p:tgtEl>
                                        <p:attrNameLst>
                                          <p:attrName>ppt_x</p:attrName>
                                        </p:attrNameLst>
                                      </p:cBhvr>
                                      <p:tavLst>
                                        <p:tav tm="0">
                                          <p:val>
                                            <p:strVal val="#ppt_x"/>
                                          </p:val>
                                        </p:tav>
                                        <p:tav tm="100000">
                                          <p:val>
                                            <p:strVal val="#ppt_x"/>
                                          </p:val>
                                        </p:tav>
                                      </p:tavLst>
                                    </p:anim>
                                    <p:anim calcmode="lin" valueType="num">
                                      <p:cBhvr additive="base">
                                        <p:cTn id="118" dur="500" fill="hold"/>
                                        <p:tgtEl>
                                          <p:spTgt spid="7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 calcmode="lin" valueType="num">
                                      <p:cBhvr additive="base">
                                        <p:cTn id="121" dur="500" fill="hold"/>
                                        <p:tgtEl>
                                          <p:spTgt spid="74"/>
                                        </p:tgtEl>
                                        <p:attrNameLst>
                                          <p:attrName>ppt_x</p:attrName>
                                        </p:attrNameLst>
                                      </p:cBhvr>
                                      <p:tavLst>
                                        <p:tav tm="0">
                                          <p:val>
                                            <p:strVal val="#ppt_x"/>
                                          </p:val>
                                        </p:tav>
                                        <p:tav tm="100000">
                                          <p:val>
                                            <p:strVal val="#ppt_x"/>
                                          </p:val>
                                        </p:tav>
                                      </p:tavLst>
                                    </p:anim>
                                    <p:anim calcmode="lin" valueType="num">
                                      <p:cBhvr additive="base">
                                        <p:cTn id="122" dur="500" fill="hold"/>
                                        <p:tgtEl>
                                          <p:spTgt spid="7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11"/>
                                        </p:tgtEl>
                                        <p:attrNameLst>
                                          <p:attrName>style.visibility</p:attrName>
                                        </p:attrNameLst>
                                      </p:cBhvr>
                                      <p:to>
                                        <p:strVal val="visible"/>
                                      </p:to>
                                    </p:set>
                                    <p:anim calcmode="lin" valueType="num">
                                      <p:cBhvr additive="base">
                                        <p:cTn id="125" dur="500" fill="hold"/>
                                        <p:tgtEl>
                                          <p:spTgt spid="111"/>
                                        </p:tgtEl>
                                        <p:attrNameLst>
                                          <p:attrName>ppt_x</p:attrName>
                                        </p:attrNameLst>
                                      </p:cBhvr>
                                      <p:tavLst>
                                        <p:tav tm="0">
                                          <p:val>
                                            <p:strVal val="#ppt_x"/>
                                          </p:val>
                                        </p:tav>
                                        <p:tav tm="100000">
                                          <p:val>
                                            <p:strVal val="#ppt_x"/>
                                          </p:val>
                                        </p:tav>
                                      </p:tavLst>
                                    </p:anim>
                                    <p:anim calcmode="lin" valueType="num">
                                      <p:cBhvr additive="base">
                                        <p:cTn id="126" dur="500" fill="hold"/>
                                        <p:tgtEl>
                                          <p:spTgt spid="111"/>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ppt_x"/>
                                          </p:val>
                                        </p:tav>
                                        <p:tav tm="100000">
                                          <p:val>
                                            <p:strVal val="#ppt_x"/>
                                          </p:val>
                                        </p:tav>
                                      </p:tavLst>
                                    </p:anim>
                                    <p:anim calcmode="lin" valueType="num">
                                      <p:cBhvr additive="base">
                                        <p:cTn id="130" dur="500" fill="hold"/>
                                        <p:tgtEl>
                                          <p:spTgt spid="112"/>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13"/>
                                        </p:tgtEl>
                                        <p:attrNameLst>
                                          <p:attrName>style.visibility</p:attrName>
                                        </p:attrNameLst>
                                      </p:cBhvr>
                                      <p:to>
                                        <p:strVal val="visible"/>
                                      </p:to>
                                    </p:set>
                                    <p:anim calcmode="lin" valueType="num">
                                      <p:cBhvr additive="base">
                                        <p:cTn id="133" dur="500" fill="hold"/>
                                        <p:tgtEl>
                                          <p:spTgt spid="113"/>
                                        </p:tgtEl>
                                        <p:attrNameLst>
                                          <p:attrName>ppt_x</p:attrName>
                                        </p:attrNameLst>
                                      </p:cBhvr>
                                      <p:tavLst>
                                        <p:tav tm="0">
                                          <p:val>
                                            <p:strVal val="#ppt_x"/>
                                          </p:val>
                                        </p:tav>
                                        <p:tav tm="100000">
                                          <p:val>
                                            <p:strVal val="#ppt_x"/>
                                          </p:val>
                                        </p:tav>
                                      </p:tavLst>
                                    </p:anim>
                                    <p:anim calcmode="lin" valueType="num">
                                      <p:cBhvr additive="base">
                                        <p:cTn id="134" dur="500" fill="hold"/>
                                        <p:tgtEl>
                                          <p:spTgt spid="11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additive="base">
                                        <p:cTn id="137" dur="500" fill="hold"/>
                                        <p:tgtEl>
                                          <p:spTgt spid="114"/>
                                        </p:tgtEl>
                                        <p:attrNameLst>
                                          <p:attrName>ppt_x</p:attrName>
                                        </p:attrNameLst>
                                      </p:cBhvr>
                                      <p:tavLst>
                                        <p:tav tm="0">
                                          <p:val>
                                            <p:strVal val="#ppt_x"/>
                                          </p:val>
                                        </p:tav>
                                        <p:tav tm="100000">
                                          <p:val>
                                            <p:strVal val="#ppt_x"/>
                                          </p:val>
                                        </p:tav>
                                      </p:tavLst>
                                    </p:anim>
                                    <p:anim calcmode="lin" valueType="num">
                                      <p:cBhvr additive="base">
                                        <p:cTn id="138" dur="500" fill="hold"/>
                                        <p:tgtEl>
                                          <p:spTgt spid="114"/>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additive="base">
                                        <p:cTn id="141" dur="500" fill="hold"/>
                                        <p:tgtEl>
                                          <p:spTgt spid="115"/>
                                        </p:tgtEl>
                                        <p:attrNameLst>
                                          <p:attrName>ppt_x</p:attrName>
                                        </p:attrNameLst>
                                      </p:cBhvr>
                                      <p:tavLst>
                                        <p:tav tm="0">
                                          <p:val>
                                            <p:strVal val="#ppt_x"/>
                                          </p:val>
                                        </p:tav>
                                        <p:tav tm="100000">
                                          <p:val>
                                            <p:strVal val="#ppt_x"/>
                                          </p:val>
                                        </p:tav>
                                      </p:tavLst>
                                    </p:anim>
                                    <p:anim calcmode="lin" valueType="num">
                                      <p:cBhvr additive="base">
                                        <p:cTn id="142" dur="500" fill="hold"/>
                                        <p:tgtEl>
                                          <p:spTgt spid="115"/>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16"/>
                                        </p:tgtEl>
                                        <p:attrNameLst>
                                          <p:attrName>style.visibility</p:attrName>
                                        </p:attrNameLst>
                                      </p:cBhvr>
                                      <p:to>
                                        <p:strVal val="visible"/>
                                      </p:to>
                                    </p:set>
                                    <p:anim calcmode="lin" valueType="num">
                                      <p:cBhvr additive="base">
                                        <p:cTn id="145" dur="500" fill="hold"/>
                                        <p:tgtEl>
                                          <p:spTgt spid="116"/>
                                        </p:tgtEl>
                                        <p:attrNameLst>
                                          <p:attrName>ppt_x</p:attrName>
                                        </p:attrNameLst>
                                      </p:cBhvr>
                                      <p:tavLst>
                                        <p:tav tm="0">
                                          <p:val>
                                            <p:strVal val="#ppt_x"/>
                                          </p:val>
                                        </p:tav>
                                        <p:tav tm="100000">
                                          <p:val>
                                            <p:strVal val="#ppt_x"/>
                                          </p:val>
                                        </p:tav>
                                      </p:tavLst>
                                    </p:anim>
                                    <p:anim calcmode="lin" valueType="num">
                                      <p:cBhvr additive="base">
                                        <p:cTn id="146" dur="500" fill="hold"/>
                                        <p:tgtEl>
                                          <p:spTgt spid="116"/>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17"/>
                                        </p:tgtEl>
                                        <p:attrNameLst>
                                          <p:attrName>style.visibility</p:attrName>
                                        </p:attrNameLst>
                                      </p:cBhvr>
                                      <p:to>
                                        <p:strVal val="visible"/>
                                      </p:to>
                                    </p:set>
                                    <p:anim calcmode="lin" valueType="num">
                                      <p:cBhvr additive="base">
                                        <p:cTn id="149" dur="500" fill="hold"/>
                                        <p:tgtEl>
                                          <p:spTgt spid="117"/>
                                        </p:tgtEl>
                                        <p:attrNameLst>
                                          <p:attrName>ppt_x</p:attrName>
                                        </p:attrNameLst>
                                      </p:cBhvr>
                                      <p:tavLst>
                                        <p:tav tm="0">
                                          <p:val>
                                            <p:strVal val="#ppt_x"/>
                                          </p:val>
                                        </p:tav>
                                        <p:tav tm="100000">
                                          <p:val>
                                            <p:strVal val="#ppt_x"/>
                                          </p:val>
                                        </p:tav>
                                      </p:tavLst>
                                    </p:anim>
                                    <p:anim calcmode="lin" valueType="num">
                                      <p:cBhvr additive="base">
                                        <p:cTn id="150"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65" grpId="0" animBg="1"/>
      <p:bldP spid="67" grpId="0" animBg="1"/>
      <p:bldP spid="69" grpId="0" animBg="1"/>
      <p:bldP spid="70" grpId="0" animBg="1"/>
      <p:bldP spid="72" grpId="0" animBg="1"/>
      <p:bldP spid="73" grpId="0" animBg="1"/>
      <p:bldP spid="74" grpId="0" animBg="1"/>
      <p:bldP spid="104" grpId="0"/>
      <p:bldP spid="106" grpId="0"/>
      <p:bldP spid="107" grpId="0"/>
      <p:bldP spid="108" grpId="0"/>
      <p:bldP spid="109" grpId="0"/>
      <p:bldP spid="110" grpId="0"/>
      <p:bldP spid="111" grpId="0"/>
      <p:bldP spid="112" grpId="0"/>
      <p:bldP spid="113" grpId="0"/>
      <p:bldP spid="114" grpId="0"/>
      <p:bldP spid="115" grpId="0"/>
      <p:bldP spid="116" grpId="0"/>
      <p:bldP spid="117" grpId="0"/>
      <p:bldP spid="10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sr-Latn-RS" sz="3000" b="1" i="0" u="none" strike="noStrike" kern="0" cap="none" spc="0" normalizeH="0" baseline="0" noProof="0" dirty="0">
                <a:ln>
                  <a:noFill/>
                </a:ln>
                <a:solidFill>
                  <a:srgbClr val="F3F3F3"/>
                </a:solidFill>
                <a:effectLst/>
                <a:uLnTx/>
                <a:uFillTx/>
                <a:latin typeface="Rajdhani"/>
                <a:cs typeface="Rajdhani"/>
                <a:sym typeface="Rajdhani"/>
              </a:rPr>
              <a:t>COMPENSATION PLAN – FIRST CYCLE</a:t>
            </a:r>
            <a:endParaRPr lang="en-US" dirty="0"/>
          </a:p>
        </p:txBody>
      </p:sp>
      <p:sp>
        <p:nvSpPr>
          <p:cNvPr id="30" name="TextBox 29">
            <a:extLst>
              <a:ext uri="{FF2B5EF4-FFF2-40B4-BE49-F238E27FC236}">
                <a16:creationId xmlns:a16="http://schemas.microsoft.com/office/drawing/2014/main" id="{62700C0A-AA6D-4EA9-B4A8-B855A9DDAA12}"/>
              </a:ext>
            </a:extLst>
          </p:cNvPr>
          <p:cNvSpPr txBox="1"/>
          <p:nvPr/>
        </p:nvSpPr>
        <p:spPr>
          <a:xfrm>
            <a:off x="52342" y="2000512"/>
            <a:ext cx="1779066" cy="769441"/>
          </a:xfrm>
          <a:prstGeom prst="rect">
            <a:avLst/>
          </a:prstGeom>
          <a:noFill/>
        </p:spPr>
        <p:txBody>
          <a:bodyPr wrap="square">
            <a:spAutoFit/>
          </a:bodyPr>
          <a:lstStyle/>
          <a:p>
            <a:r>
              <a:rPr kumimoji="0" lang="sr-Latn-RS" sz="1100" b="1" i="0" u="none" strike="noStrike" kern="0" cap="none" spc="0" normalizeH="0" baseline="0" noProof="0" dirty="0">
                <a:ln>
                  <a:noFill/>
                </a:ln>
                <a:solidFill>
                  <a:srgbClr val="F3F3F3"/>
                </a:solidFill>
                <a:effectLst/>
                <a:uLnTx/>
                <a:uFillTx/>
                <a:latin typeface="Rajdhani"/>
                <a:cs typeface="Rajdhani"/>
                <a:sym typeface="Rajdhani"/>
              </a:rPr>
              <a:t>ONE CYCLE PAYMENT</a:t>
            </a:r>
            <a:endParaRPr kumimoji="0" lang="en" sz="1100" b="1" i="0" u="none" strike="noStrike" kern="0" cap="none" spc="0" normalizeH="0" baseline="0" noProof="0" dirty="0">
              <a:ln>
                <a:noFill/>
              </a:ln>
              <a:solidFill>
                <a:srgbClr val="F3F3F3"/>
              </a:solidFill>
              <a:effectLst/>
              <a:uLnTx/>
              <a:uFillTx/>
              <a:latin typeface="Rajdhani"/>
              <a:cs typeface="Rajdhani"/>
              <a:sym typeface="Rajdhani"/>
            </a:endParaRPr>
          </a:p>
          <a:p>
            <a:r>
              <a:rPr lang="en" sz="1100" b="1" dirty="0">
                <a:solidFill>
                  <a:srgbClr val="F3F3F3"/>
                </a:solidFill>
                <a:latin typeface="Rajdhani"/>
                <a:cs typeface="Rajdhani"/>
                <a:sym typeface="Rajdhani"/>
              </a:rPr>
              <a:t>500 % </a:t>
            </a:r>
            <a:r>
              <a:rPr lang="sr-Latn-RS" sz="1100" b="1" dirty="0">
                <a:solidFill>
                  <a:srgbClr val="F3F3F3"/>
                </a:solidFill>
                <a:latin typeface="Rajdhani"/>
                <a:cs typeface="Rajdhani"/>
                <a:sym typeface="Rajdhani"/>
              </a:rPr>
              <a:t>DIRECT COMMISIONS</a:t>
            </a:r>
            <a:endParaRPr lang="en" sz="1100" b="1" dirty="0">
              <a:solidFill>
                <a:srgbClr val="F3F3F3"/>
              </a:solidFill>
              <a:latin typeface="Rajdhani"/>
              <a:cs typeface="Rajdhani"/>
              <a:sym typeface="Rajdhani"/>
            </a:endParaRPr>
          </a:p>
          <a:p>
            <a:r>
              <a:rPr lang="en" sz="1100" b="1" dirty="0">
                <a:solidFill>
                  <a:srgbClr val="F3F3F3"/>
                </a:solidFill>
                <a:latin typeface="Rajdhani"/>
                <a:cs typeface="Rajdhani"/>
                <a:sym typeface="Rajdhani"/>
              </a:rPr>
              <a:t>200% </a:t>
            </a:r>
            <a:r>
              <a:rPr lang="sr-Latn-RS" sz="1100" b="1" dirty="0">
                <a:solidFill>
                  <a:srgbClr val="F3F3F3"/>
                </a:solidFill>
                <a:latin typeface="Rajdhani"/>
                <a:cs typeface="Rajdhani"/>
                <a:sym typeface="Rajdhani"/>
              </a:rPr>
              <a:t>2 BONUS POSITIONS</a:t>
            </a:r>
            <a:endParaRPr lang="en" sz="1100" b="1" dirty="0">
              <a:solidFill>
                <a:srgbClr val="F3F3F3"/>
              </a:solidFill>
              <a:latin typeface="Rajdhani"/>
              <a:cs typeface="Rajdhani"/>
              <a:sym typeface="Rajdhani"/>
            </a:endParaRPr>
          </a:p>
          <a:p>
            <a:r>
              <a:rPr lang="en" sz="1100" b="1" dirty="0">
                <a:solidFill>
                  <a:srgbClr val="F3F3F3"/>
                </a:solidFill>
                <a:latin typeface="Rajdhani"/>
                <a:cs typeface="Rajdhani"/>
                <a:sym typeface="Rajdhani"/>
              </a:rPr>
              <a:t>100% </a:t>
            </a:r>
            <a:r>
              <a:rPr lang="sr-Latn-RS" sz="1000" b="1" dirty="0">
                <a:solidFill>
                  <a:srgbClr val="F3F3F3"/>
                </a:solidFill>
                <a:latin typeface="Rajdhani"/>
                <a:cs typeface="Rajdhani"/>
                <a:sym typeface="Rajdhani"/>
              </a:rPr>
              <a:t>1 POSITION TO THE FUND</a:t>
            </a:r>
            <a:endParaRPr lang="en-US" sz="1000" dirty="0"/>
          </a:p>
        </p:txBody>
      </p:sp>
      <p:cxnSp>
        <p:nvCxnSpPr>
          <p:cNvPr id="29" name="Straight Arrow Connector 28">
            <a:extLst>
              <a:ext uri="{FF2B5EF4-FFF2-40B4-BE49-F238E27FC236}">
                <a16:creationId xmlns:a16="http://schemas.microsoft.com/office/drawing/2014/main" id="{981FFE24-D9BC-434D-A0FD-C5032B768427}"/>
              </a:ext>
            </a:extLst>
          </p:cNvPr>
          <p:cNvCxnSpPr>
            <a:cxnSpLocks/>
          </p:cNvCxnSpPr>
          <p:nvPr/>
        </p:nvCxnSpPr>
        <p:spPr>
          <a:xfrm flipH="1">
            <a:off x="2353269" y="3340894"/>
            <a:ext cx="1597905" cy="121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Google Shape;8837;p53">
            <a:extLst>
              <a:ext uri="{FF2B5EF4-FFF2-40B4-BE49-F238E27FC236}">
                <a16:creationId xmlns:a16="http://schemas.microsoft.com/office/drawing/2014/main" id="{B2A6B6B0-A3BA-43F5-85EF-3A7E2D295B42}"/>
              </a:ext>
            </a:extLst>
          </p:cNvPr>
          <p:cNvSpPr/>
          <p:nvPr/>
        </p:nvSpPr>
        <p:spPr>
          <a:xfrm>
            <a:off x="1909666" y="3340894"/>
            <a:ext cx="340900" cy="204260"/>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0097A7"/>
          </a:solidFill>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a:extLst>
              <a:ext uri="{FF2B5EF4-FFF2-40B4-BE49-F238E27FC236}">
                <a16:creationId xmlns:a16="http://schemas.microsoft.com/office/drawing/2014/main" id="{F5CC75DE-A687-4E01-B5FD-61ED62197F88}"/>
              </a:ext>
            </a:extLst>
          </p:cNvPr>
          <p:cNvSpPr txBox="1"/>
          <p:nvPr/>
        </p:nvSpPr>
        <p:spPr>
          <a:xfrm>
            <a:off x="2353269" y="3635703"/>
            <a:ext cx="1660632" cy="584775"/>
          </a:xfrm>
          <a:prstGeom prst="rect">
            <a:avLst/>
          </a:prstGeom>
          <a:noFill/>
        </p:spPr>
        <p:txBody>
          <a:bodyPr wrap="square">
            <a:spAutoFit/>
          </a:bodyPr>
          <a:lstStyle/>
          <a:p>
            <a:pPr algn="ctr"/>
            <a:r>
              <a:rPr lang="en-US" sz="800" b="1" dirty="0">
                <a:solidFill>
                  <a:srgbClr val="F3F3F3"/>
                </a:solidFill>
                <a:latin typeface="Fira Sans" panose="020B0503050000020004" pitchFamily="34" charset="0"/>
                <a:cs typeface="Rajdhani"/>
                <a:sym typeface="Rajdhani"/>
              </a:rPr>
              <a:t>THE FOURTH PERSON IN THE THIRD ROW CREATES A BONUS THAT GOES TO THE PLACE SHOWN IN THE PICTURE.</a:t>
            </a:r>
            <a:endParaRPr kumimoji="0" lang="en" sz="800" b="1" i="0" u="none" strike="noStrike" kern="0" cap="none" spc="0" normalizeH="0" baseline="0" noProof="0" dirty="0">
              <a:ln>
                <a:noFill/>
              </a:ln>
              <a:solidFill>
                <a:srgbClr val="F3F3F3"/>
              </a:solidFill>
              <a:effectLst/>
              <a:uLnTx/>
              <a:uFillTx/>
              <a:latin typeface="Fira Sans" panose="020B0503050000020004" pitchFamily="34" charset="0"/>
              <a:cs typeface="Rajdhani"/>
              <a:sym typeface="Rajdhani"/>
            </a:endParaRPr>
          </a:p>
        </p:txBody>
      </p:sp>
      <p:sp>
        <p:nvSpPr>
          <p:cNvPr id="50" name="Left Brace 49">
            <a:extLst>
              <a:ext uri="{FF2B5EF4-FFF2-40B4-BE49-F238E27FC236}">
                <a16:creationId xmlns:a16="http://schemas.microsoft.com/office/drawing/2014/main" id="{A36B3CDA-7EAA-43F8-B73F-39303E1C23AE}"/>
              </a:ext>
            </a:extLst>
          </p:cNvPr>
          <p:cNvSpPr/>
          <p:nvPr/>
        </p:nvSpPr>
        <p:spPr>
          <a:xfrm>
            <a:off x="1777996" y="1574003"/>
            <a:ext cx="276276" cy="16088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FCB9A073-ECB0-4C8F-8747-9E1070C80113}"/>
              </a:ext>
            </a:extLst>
          </p:cNvPr>
          <p:cNvCxnSpPr>
            <a:cxnSpLocks/>
          </p:cNvCxnSpPr>
          <p:nvPr/>
        </p:nvCxnSpPr>
        <p:spPr>
          <a:xfrm flipH="1">
            <a:off x="4800000" y="3302743"/>
            <a:ext cx="445768" cy="16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A92F0693-4058-460F-9AEA-38368905F2D3}"/>
              </a:ext>
            </a:extLst>
          </p:cNvPr>
          <p:cNvCxnSpPr>
            <a:cxnSpLocks/>
          </p:cNvCxnSpPr>
          <p:nvPr/>
        </p:nvCxnSpPr>
        <p:spPr>
          <a:xfrm rot="5400000" flipH="1" flipV="1">
            <a:off x="6215731" y="2486754"/>
            <a:ext cx="919696" cy="8732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5E6671E-6BFB-4659-9015-30272E82DDFA}"/>
              </a:ext>
            </a:extLst>
          </p:cNvPr>
          <p:cNvSpPr txBox="1"/>
          <p:nvPr/>
        </p:nvSpPr>
        <p:spPr>
          <a:xfrm>
            <a:off x="6052129" y="2123724"/>
            <a:ext cx="1883920" cy="307777"/>
          </a:xfrm>
          <a:prstGeom prst="rect">
            <a:avLst/>
          </a:prstGeom>
          <a:noFill/>
        </p:spPr>
        <p:txBody>
          <a:bodyPr wrap="square">
            <a:spAutoFit/>
          </a:bodyPr>
          <a:lstStyle/>
          <a:p>
            <a:r>
              <a:rPr lang="sr-Latn-RS" b="1" dirty="0">
                <a:solidFill>
                  <a:srgbClr val="F3F3F3"/>
                </a:solidFill>
                <a:latin typeface="Rajdhani"/>
                <a:cs typeface="Rajdhani"/>
                <a:sym typeface="Rajdhani"/>
              </a:rPr>
              <a:t>ORGANIZATIONAL FUND</a:t>
            </a:r>
            <a:endParaRPr lang="en-US" dirty="0"/>
          </a:p>
        </p:txBody>
      </p:sp>
      <p:sp>
        <p:nvSpPr>
          <p:cNvPr id="68" name="TextBox 67">
            <a:extLst>
              <a:ext uri="{FF2B5EF4-FFF2-40B4-BE49-F238E27FC236}">
                <a16:creationId xmlns:a16="http://schemas.microsoft.com/office/drawing/2014/main" id="{EC58958A-0783-46EB-957E-A42F5804BA8A}"/>
              </a:ext>
            </a:extLst>
          </p:cNvPr>
          <p:cNvSpPr txBox="1"/>
          <p:nvPr/>
        </p:nvSpPr>
        <p:spPr>
          <a:xfrm>
            <a:off x="6521379" y="3559528"/>
            <a:ext cx="1348793" cy="830997"/>
          </a:xfrm>
          <a:prstGeom prst="rect">
            <a:avLst/>
          </a:prstGeom>
          <a:noFill/>
        </p:spPr>
        <p:txBody>
          <a:bodyPr wrap="square">
            <a:spAutoFit/>
          </a:bodyPr>
          <a:lstStyle/>
          <a:p>
            <a:pPr algn="ctr"/>
            <a:r>
              <a:rPr lang="en-US" sz="800" b="1" dirty="0">
                <a:solidFill>
                  <a:srgbClr val="F3F3F3"/>
                </a:solidFill>
                <a:latin typeface="Fira Sans" panose="020B0503050000020004" pitchFamily="34" charset="0"/>
                <a:cs typeface="Rajdhani"/>
                <a:sym typeface="Rajdhani"/>
              </a:rPr>
              <a:t>THE SIXTH PERSON IN THE THIRD ROW CREATES A BONUS</a:t>
            </a:r>
          </a:p>
          <a:p>
            <a:pPr algn="ctr"/>
            <a:r>
              <a:rPr lang="en-US" sz="800" b="1" dirty="0">
                <a:solidFill>
                  <a:srgbClr val="F3F3F3"/>
                </a:solidFill>
                <a:latin typeface="Fira Sans" panose="020B0503050000020004" pitchFamily="34" charset="0"/>
                <a:cs typeface="Rajdhani"/>
                <a:sym typeface="Rajdhani"/>
              </a:rPr>
              <a:t> WHICH GOES TO THE PLACE SHOWN IN THE PICTURE.</a:t>
            </a:r>
            <a:endParaRPr lang="sr-Latn-RS" sz="800" b="1" dirty="0">
              <a:solidFill>
                <a:srgbClr val="F3F3F3"/>
              </a:solidFill>
              <a:latin typeface="Fira Sans" panose="020B0503050000020004" pitchFamily="34" charset="0"/>
              <a:cs typeface="Rajdhani"/>
              <a:sym typeface="Rajdhani"/>
            </a:endParaRPr>
          </a:p>
        </p:txBody>
      </p:sp>
      <p:sp>
        <p:nvSpPr>
          <p:cNvPr id="71" name="TextBox 70">
            <a:extLst>
              <a:ext uri="{FF2B5EF4-FFF2-40B4-BE49-F238E27FC236}">
                <a16:creationId xmlns:a16="http://schemas.microsoft.com/office/drawing/2014/main" id="{01E67209-CF69-4599-A660-5976FA5F92D5}"/>
              </a:ext>
            </a:extLst>
          </p:cNvPr>
          <p:cNvSpPr txBox="1"/>
          <p:nvPr/>
        </p:nvSpPr>
        <p:spPr>
          <a:xfrm>
            <a:off x="882377" y="4462979"/>
            <a:ext cx="7508581" cy="707886"/>
          </a:xfrm>
          <a:prstGeom prst="rect">
            <a:avLst/>
          </a:prstGeom>
          <a:noFill/>
        </p:spPr>
        <p:txBody>
          <a:bodyPr wrap="square">
            <a:spAutoFit/>
          </a:bodyPr>
          <a:lstStyle/>
          <a:p>
            <a:pPr algn="ctr"/>
            <a:r>
              <a:rPr lang="en-US" sz="1000" b="1" dirty="0">
                <a:solidFill>
                  <a:srgbClr val="F3F3F3"/>
                </a:solidFill>
                <a:latin typeface="Fira Sans" panose="020B0503050000020004" pitchFamily="34" charset="0"/>
                <a:cs typeface="Rajdhani"/>
                <a:sym typeface="Rajdhani"/>
              </a:rPr>
              <a:t>In order to achieve the full cycle and the payment shown on the slide, it is necessary that you have at least two direct collaborators and that a structure has been created under you as in Figure 2/4/8. When this happened, you received 5x your donation directly to the wallet and two bonus positions that continue in the matrix and create potential continuous passive income</a:t>
            </a:r>
            <a:r>
              <a:rPr lang="sr-Latn-RS" sz="1000" b="1" dirty="0">
                <a:solidFill>
                  <a:srgbClr val="F3F3F3"/>
                </a:solidFill>
                <a:latin typeface="Fira Sans" panose="020B0503050000020004" pitchFamily="34" charset="0"/>
                <a:cs typeface="Rajdhani"/>
                <a:sym typeface="Rajdhani"/>
              </a:rPr>
              <a:t>. </a:t>
            </a:r>
            <a:endParaRPr lang="en-US" sz="1000" dirty="0"/>
          </a:p>
        </p:txBody>
      </p:sp>
      <p:grpSp>
        <p:nvGrpSpPr>
          <p:cNvPr id="2" name="Group 1">
            <a:extLst>
              <a:ext uri="{FF2B5EF4-FFF2-40B4-BE49-F238E27FC236}">
                <a16:creationId xmlns:a16="http://schemas.microsoft.com/office/drawing/2014/main" id="{A0864D4A-9994-4E4E-980D-A1CAC3C994BC}"/>
              </a:ext>
            </a:extLst>
          </p:cNvPr>
          <p:cNvGrpSpPr/>
          <p:nvPr/>
        </p:nvGrpSpPr>
        <p:grpSpPr>
          <a:xfrm>
            <a:off x="2154248" y="1315561"/>
            <a:ext cx="4693346" cy="2034790"/>
            <a:chOff x="2154248" y="1315561"/>
            <a:chExt cx="4693346" cy="2034790"/>
          </a:xfrm>
        </p:grpSpPr>
        <p:grpSp>
          <p:nvGrpSpPr>
            <p:cNvPr id="57" name="Group 56">
              <a:extLst>
                <a:ext uri="{FF2B5EF4-FFF2-40B4-BE49-F238E27FC236}">
                  <a16:creationId xmlns:a16="http://schemas.microsoft.com/office/drawing/2014/main" id="{8A87452A-B4E8-42E4-8020-63D4A6AB93CA}"/>
                </a:ext>
              </a:extLst>
            </p:cNvPr>
            <p:cNvGrpSpPr/>
            <p:nvPr/>
          </p:nvGrpSpPr>
          <p:grpSpPr>
            <a:xfrm>
              <a:off x="2154248" y="1315561"/>
              <a:ext cx="4622965" cy="1998365"/>
              <a:chOff x="1548674" y="1268275"/>
              <a:chExt cx="5829982" cy="2592524"/>
            </a:xfrm>
          </p:grpSpPr>
          <p:grpSp>
            <p:nvGrpSpPr>
              <p:cNvPr id="58" name="Group 57">
                <a:extLst>
                  <a:ext uri="{FF2B5EF4-FFF2-40B4-BE49-F238E27FC236}">
                    <a16:creationId xmlns:a16="http://schemas.microsoft.com/office/drawing/2014/main" id="{1D8834FD-DEDC-457C-A1FD-F9487FF078F6}"/>
                  </a:ext>
                </a:extLst>
              </p:cNvPr>
              <p:cNvGrpSpPr/>
              <p:nvPr/>
            </p:nvGrpSpPr>
            <p:grpSpPr>
              <a:xfrm>
                <a:off x="1616766" y="1282700"/>
                <a:ext cx="5761890" cy="2578099"/>
                <a:chOff x="1616766" y="1282700"/>
                <a:chExt cx="5761890" cy="2578099"/>
              </a:xfrm>
            </p:grpSpPr>
            <p:cxnSp>
              <p:nvCxnSpPr>
                <p:cNvPr id="95" name="Google Shape;8560;p53">
                  <a:extLst>
                    <a:ext uri="{FF2B5EF4-FFF2-40B4-BE49-F238E27FC236}">
                      <a16:creationId xmlns:a16="http://schemas.microsoft.com/office/drawing/2014/main" id="{AC086C9B-76A6-4D29-AF66-BDB81E851D15}"/>
                    </a:ext>
                  </a:extLst>
                </p:cNvPr>
                <p:cNvCxnSpPr>
                  <a:stCxn id="107" idx="2"/>
                  <a:endCxn id="105" idx="0"/>
                </p:cNvCxnSpPr>
                <p:nvPr/>
              </p:nvCxnSpPr>
              <p:spPr>
                <a:xfrm rot="16200000" flipH="1">
                  <a:off x="4864994" y="1331503"/>
                  <a:ext cx="430035" cy="1164561"/>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96" name="Google Shape;8563;p53">
                  <a:extLst>
                    <a:ext uri="{FF2B5EF4-FFF2-40B4-BE49-F238E27FC236}">
                      <a16:creationId xmlns:a16="http://schemas.microsoft.com/office/drawing/2014/main" id="{720751CB-C38B-4DDA-BAEE-DB41D6220845}"/>
                    </a:ext>
                  </a:extLst>
                </p:cNvPr>
                <p:cNvCxnSpPr>
                  <a:stCxn id="106" idx="0"/>
                  <a:endCxn id="107" idx="2"/>
                </p:cNvCxnSpPr>
                <p:nvPr/>
              </p:nvCxnSpPr>
              <p:spPr>
                <a:xfrm rot="16200000">
                  <a:off x="3700483" y="1331021"/>
                  <a:ext cx="430035" cy="1164561"/>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97" name="Google Shape;8565;p53">
                  <a:extLst>
                    <a:ext uri="{FF2B5EF4-FFF2-40B4-BE49-F238E27FC236}">
                      <a16:creationId xmlns:a16="http://schemas.microsoft.com/office/drawing/2014/main" id="{C4B6EEDD-E515-47F6-B26F-BDD8B629FE31}"/>
                    </a:ext>
                  </a:extLst>
                </p:cNvPr>
                <p:cNvCxnSpPr>
                  <a:stCxn id="106" idx="2"/>
                  <a:endCxn id="102" idx="0"/>
                </p:cNvCxnSpPr>
                <p:nvPr/>
              </p:nvCxnSpPr>
              <p:spPr>
                <a:xfrm rot="16200000" flipH="1">
                  <a:off x="3396335" y="2481269"/>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98" name="Google Shape;8567;p53">
                  <a:extLst>
                    <a:ext uri="{FF2B5EF4-FFF2-40B4-BE49-F238E27FC236}">
                      <a16:creationId xmlns:a16="http://schemas.microsoft.com/office/drawing/2014/main" id="{A493036B-B9BB-462E-B669-AAF410318842}"/>
                    </a:ext>
                  </a:extLst>
                </p:cNvPr>
                <p:cNvCxnSpPr>
                  <a:stCxn id="101" idx="0"/>
                  <a:endCxn id="106" idx="2"/>
                </p:cNvCxnSpPr>
                <p:nvPr/>
              </p:nvCxnSpPr>
              <p:spPr>
                <a:xfrm rot="16200000">
                  <a:off x="2840330" y="2480791"/>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99" name="Google Shape;8569;p53">
                  <a:extLst>
                    <a:ext uri="{FF2B5EF4-FFF2-40B4-BE49-F238E27FC236}">
                      <a16:creationId xmlns:a16="http://schemas.microsoft.com/office/drawing/2014/main" id="{E2813F4B-9E14-4ECE-BC9C-335BD90BBF51}"/>
                    </a:ext>
                  </a:extLst>
                </p:cNvPr>
                <p:cNvCxnSpPr>
                  <a:stCxn id="105" idx="2"/>
                  <a:endCxn id="104" idx="0"/>
                </p:cNvCxnSpPr>
                <p:nvPr/>
              </p:nvCxnSpPr>
              <p:spPr>
                <a:xfrm rot="16200000" flipH="1">
                  <a:off x="5725356" y="2481269"/>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00" name="Google Shape;8571;p53">
                  <a:extLst>
                    <a:ext uri="{FF2B5EF4-FFF2-40B4-BE49-F238E27FC236}">
                      <a16:creationId xmlns:a16="http://schemas.microsoft.com/office/drawing/2014/main" id="{0025A7DE-D75C-4595-97CF-316C9DE4D97B}"/>
                    </a:ext>
                  </a:extLst>
                </p:cNvPr>
                <p:cNvCxnSpPr>
                  <a:stCxn id="103" idx="0"/>
                  <a:endCxn id="105" idx="2"/>
                </p:cNvCxnSpPr>
                <p:nvPr/>
              </p:nvCxnSpPr>
              <p:spPr>
                <a:xfrm rot="16200000">
                  <a:off x="5169353" y="2480791"/>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101" name="Google Shape;8568;p53">
                  <a:extLst>
                    <a:ext uri="{FF2B5EF4-FFF2-40B4-BE49-F238E27FC236}">
                      <a16:creationId xmlns:a16="http://schemas.microsoft.com/office/drawing/2014/main" id="{A02C65B4-CE77-4A6F-B171-4F8770F22223}"/>
                    </a:ext>
                  </a:extLst>
                </p:cNvPr>
                <p:cNvSpPr/>
                <p:nvPr/>
              </p:nvSpPr>
              <p:spPr>
                <a:xfrm>
                  <a:off x="2271563"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endParaRPr>
                </a:p>
              </p:txBody>
            </p:sp>
            <p:sp>
              <p:nvSpPr>
                <p:cNvPr id="102" name="Google Shape;8566;p53">
                  <a:extLst>
                    <a:ext uri="{FF2B5EF4-FFF2-40B4-BE49-F238E27FC236}">
                      <a16:creationId xmlns:a16="http://schemas.microsoft.com/office/drawing/2014/main" id="{CBFB9717-1DE2-401C-A120-915927FB6392}"/>
                    </a:ext>
                  </a:extLst>
                </p:cNvPr>
                <p:cNvSpPr/>
                <p:nvPr/>
              </p:nvSpPr>
              <p:spPr>
                <a:xfrm>
                  <a:off x="3383578"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3" name="Google Shape;8572;p53">
                  <a:extLst>
                    <a:ext uri="{FF2B5EF4-FFF2-40B4-BE49-F238E27FC236}">
                      <a16:creationId xmlns:a16="http://schemas.microsoft.com/office/drawing/2014/main" id="{CE79C825-7C88-45B2-AE1A-3B695219C832}"/>
                    </a:ext>
                  </a:extLst>
                </p:cNvPr>
                <p:cNvSpPr/>
                <p:nvPr/>
              </p:nvSpPr>
              <p:spPr>
                <a:xfrm>
                  <a:off x="4600586"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4" name="Google Shape;8570;p53">
                  <a:extLst>
                    <a:ext uri="{FF2B5EF4-FFF2-40B4-BE49-F238E27FC236}">
                      <a16:creationId xmlns:a16="http://schemas.microsoft.com/office/drawing/2014/main" id="{4FA15090-B63A-434C-B5A5-ABF91B3C28BF}"/>
                    </a:ext>
                  </a:extLst>
                </p:cNvPr>
                <p:cNvSpPr/>
                <p:nvPr/>
              </p:nvSpPr>
              <p:spPr>
                <a:xfrm>
                  <a:off x="5712601"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5" name="Google Shape;8562;p53">
                  <a:extLst>
                    <a:ext uri="{FF2B5EF4-FFF2-40B4-BE49-F238E27FC236}">
                      <a16:creationId xmlns:a16="http://schemas.microsoft.com/office/drawing/2014/main" id="{AF2C1FF9-3EA6-40A3-8E3B-D49A8143E5E3}"/>
                    </a:ext>
                  </a:extLst>
                </p:cNvPr>
                <p:cNvSpPr/>
                <p:nvPr/>
              </p:nvSpPr>
              <p:spPr>
                <a:xfrm>
                  <a:off x="5156589" y="2128318"/>
                  <a:ext cx="1011305" cy="416066"/>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06" name="Google Shape;8564;p53">
                  <a:extLst>
                    <a:ext uri="{FF2B5EF4-FFF2-40B4-BE49-F238E27FC236}">
                      <a16:creationId xmlns:a16="http://schemas.microsoft.com/office/drawing/2014/main" id="{18603CDD-9467-4E72-81CF-DFB6A9D62F38}"/>
                    </a:ext>
                  </a:extLst>
                </p:cNvPr>
                <p:cNvSpPr/>
                <p:nvPr/>
              </p:nvSpPr>
              <p:spPr>
                <a:xfrm>
                  <a:off x="2827568" y="2128318"/>
                  <a:ext cx="1011305" cy="416066"/>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7" name="Google Shape;8561;p53">
                  <a:extLst>
                    <a:ext uri="{FF2B5EF4-FFF2-40B4-BE49-F238E27FC236}">
                      <a16:creationId xmlns:a16="http://schemas.microsoft.com/office/drawing/2014/main" id="{9102F002-D32C-4458-BCB9-0AFFC634D78E}"/>
                    </a:ext>
                  </a:extLst>
                </p:cNvPr>
                <p:cNvSpPr/>
                <p:nvPr/>
              </p:nvSpPr>
              <p:spPr>
                <a:xfrm>
                  <a:off x="3992079" y="1282700"/>
                  <a:ext cx="1011305" cy="416066"/>
                </a:xfrm>
                <a:prstGeom prst="roundRect">
                  <a:avLst>
                    <a:gd name="adj" fmla="val 50000"/>
                  </a:avLst>
                </a:prstGeom>
                <a:solidFill>
                  <a:schemeClr val="accent6">
                    <a:lumMod val="60000"/>
                    <a:lumOff val="40000"/>
                  </a:schemeClr>
                </a:solid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08" name="Google Shape;8572;p53">
                  <a:extLst>
                    <a:ext uri="{FF2B5EF4-FFF2-40B4-BE49-F238E27FC236}">
                      <a16:creationId xmlns:a16="http://schemas.microsoft.com/office/drawing/2014/main" id="{6FC51ED5-8791-45A6-BD19-ED2B6E130373}"/>
                    </a:ext>
                  </a:extLst>
                </p:cNvPr>
                <p:cNvSpPr/>
                <p:nvPr/>
              </p:nvSpPr>
              <p:spPr>
                <a:xfrm>
                  <a:off x="1616766" y="3595955"/>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09" name="Google Shape;8572;p53">
                  <a:extLst>
                    <a:ext uri="{FF2B5EF4-FFF2-40B4-BE49-F238E27FC236}">
                      <a16:creationId xmlns:a16="http://schemas.microsoft.com/office/drawing/2014/main" id="{5B5A7331-6858-4D1B-86DD-F078DB1162B3}"/>
                    </a:ext>
                  </a:extLst>
                </p:cNvPr>
                <p:cNvSpPr/>
                <p:nvPr/>
              </p:nvSpPr>
              <p:spPr>
                <a:xfrm>
                  <a:off x="2349431" y="3589465"/>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10" name="Google Shape;8572;p53">
                  <a:extLst>
                    <a:ext uri="{FF2B5EF4-FFF2-40B4-BE49-F238E27FC236}">
                      <a16:creationId xmlns:a16="http://schemas.microsoft.com/office/drawing/2014/main" id="{01F38FAB-97D3-4523-9667-FBDE9A12CF53}"/>
                    </a:ext>
                  </a:extLst>
                </p:cNvPr>
                <p:cNvSpPr/>
                <p:nvPr/>
              </p:nvSpPr>
              <p:spPr>
                <a:xfrm>
                  <a:off x="3082097" y="3584911"/>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11" name="Google Shape;8572;p53">
                  <a:extLst>
                    <a:ext uri="{FF2B5EF4-FFF2-40B4-BE49-F238E27FC236}">
                      <a16:creationId xmlns:a16="http://schemas.microsoft.com/office/drawing/2014/main" id="{BFD3A9F2-1C21-4487-800F-7A6D946D8C92}"/>
                    </a:ext>
                  </a:extLst>
                </p:cNvPr>
                <p:cNvSpPr/>
                <p:nvPr/>
              </p:nvSpPr>
              <p:spPr>
                <a:xfrm>
                  <a:off x="3814762"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12" name="Google Shape;8572;p53">
                  <a:extLst>
                    <a:ext uri="{FF2B5EF4-FFF2-40B4-BE49-F238E27FC236}">
                      <a16:creationId xmlns:a16="http://schemas.microsoft.com/office/drawing/2014/main" id="{B5851739-F870-46E8-A165-A606D8117633}"/>
                    </a:ext>
                  </a:extLst>
                </p:cNvPr>
                <p:cNvSpPr/>
                <p:nvPr/>
              </p:nvSpPr>
              <p:spPr>
                <a:xfrm>
                  <a:off x="4551742"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13" name="Google Shape;8572;p53">
                  <a:extLst>
                    <a:ext uri="{FF2B5EF4-FFF2-40B4-BE49-F238E27FC236}">
                      <a16:creationId xmlns:a16="http://schemas.microsoft.com/office/drawing/2014/main" id="{16A3FB7C-19CB-4E2A-A90A-D6B9B7189002}"/>
                    </a:ext>
                  </a:extLst>
                </p:cNvPr>
                <p:cNvSpPr/>
                <p:nvPr/>
              </p:nvSpPr>
              <p:spPr>
                <a:xfrm>
                  <a:off x="5295510" y="3583067"/>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14" name="Google Shape;8572;p53">
                  <a:extLst>
                    <a:ext uri="{FF2B5EF4-FFF2-40B4-BE49-F238E27FC236}">
                      <a16:creationId xmlns:a16="http://schemas.microsoft.com/office/drawing/2014/main" id="{8C7ECD58-D9B5-4E8F-AA2F-D0BC09CD8DCE}"/>
                    </a:ext>
                  </a:extLst>
                </p:cNvPr>
                <p:cNvSpPr/>
                <p:nvPr/>
              </p:nvSpPr>
              <p:spPr>
                <a:xfrm>
                  <a:off x="6028175"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15" name="Google Shape;8572;p53">
                  <a:extLst>
                    <a:ext uri="{FF2B5EF4-FFF2-40B4-BE49-F238E27FC236}">
                      <a16:creationId xmlns:a16="http://schemas.microsoft.com/office/drawing/2014/main" id="{EA1C97EA-E366-44D8-8531-00C54F92F35C}"/>
                    </a:ext>
                  </a:extLst>
                </p:cNvPr>
                <p:cNvSpPr/>
                <p:nvPr/>
              </p:nvSpPr>
              <p:spPr>
                <a:xfrm>
                  <a:off x="6758562" y="3573869"/>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grpSp>
          <p:sp>
            <p:nvSpPr>
              <p:cNvPr id="59" name="TextBox 58">
                <a:extLst>
                  <a:ext uri="{FF2B5EF4-FFF2-40B4-BE49-F238E27FC236}">
                    <a16:creationId xmlns:a16="http://schemas.microsoft.com/office/drawing/2014/main" id="{DFE0E55B-258D-4CC3-81AC-06A1F7BE48C8}"/>
                  </a:ext>
                </a:extLst>
              </p:cNvPr>
              <p:cNvSpPr txBox="1"/>
              <p:nvPr/>
            </p:nvSpPr>
            <p:spPr>
              <a:xfrm flipH="1">
                <a:off x="4137469" y="1268275"/>
                <a:ext cx="744770" cy="479143"/>
              </a:xfrm>
              <a:prstGeom prst="rect">
                <a:avLst/>
              </a:prstGeom>
              <a:noFill/>
            </p:spPr>
            <p:txBody>
              <a:bodyPr wrap="square">
                <a:spAutoFit/>
              </a:bodyPr>
              <a:lstStyle/>
              <a:p>
                <a:r>
                  <a:rPr kumimoji="0" lang="sr-Latn-RS" sz="1800" b="1" i="0" u="none" strike="noStrike" kern="0" cap="none" spc="0" normalizeH="0" baseline="0" noProof="0" dirty="0">
                    <a:ln>
                      <a:noFill/>
                    </a:ln>
                    <a:solidFill>
                      <a:schemeClr val="tx1"/>
                    </a:solidFill>
                    <a:effectLst/>
                    <a:uLnTx/>
                    <a:uFillTx/>
                    <a:latin typeface="Rajdhani"/>
                    <a:cs typeface="Rajdhani"/>
                    <a:sym typeface="Rajdhani"/>
                  </a:rPr>
                  <a:t>YOU</a:t>
                </a:r>
                <a:endParaRPr lang="en-US" sz="1800" dirty="0">
                  <a:solidFill>
                    <a:schemeClr val="tx1"/>
                  </a:solidFill>
                </a:endParaRPr>
              </a:p>
            </p:txBody>
          </p:sp>
          <p:sp>
            <p:nvSpPr>
              <p:cNvPr id="60" name="TextBox 59">
                <a:extLst>
                  <a:ext uri="{FF2B5EF4-FFF2-40B4-BE49-F238E27FC236}">
                    <a16:creationId xmlns:a16="http://schemas.microsoft.com/office/drawing/2014/main" id="{500F8B8E-B859-46AD-97CB-E49E3FBC78FB}"/>
                  </a:ext>
                </a:extLst>
              </p:cNvPr>
              <p:cNvSpPr txBox="1"/>
              <p:nvPr/>
            </p:nvSpPr>
            <p:spPr>
              <a:xfrm flipH="1">
                <a:off x="2808924" y="2155889"/>
                <a:ext cx="1164561" cy="399286"/>
              </a:xfrm>
              <a:prstGeom prst="rect">
                <a:avLst/>
              </a:prstGeom>
              <a:noFill/>
            </p:spPr>
            <p:txBody>
              <a:bodyPr wrap="square">
                <a:spAutoFit/>
              </a:bodyPr>
              <a:lstStyle/>
              <a:p>
                <a:r>
                  <a:rPr kumimoji="0" lang="sr-Latn-RS" b="1" i="0" u="none" strike="noStrike" kern="0" cap="none" spc="0" normalizeH="0" baseline="0" noProof="0" dirty="0">
                    <a:ln>
                      <a:noFill/>
                    </a:ln>
                    <a:solidFill>
                      <a:schemeClr val="tx1"/>
                    </a:solidFill>
                    <a:effectLst/>
                    <a:uLnTx/>
                    <a:uFillTx/>
                    <a:latin typeface="Rajdhani"/>
                    <a:cs typeface="Rajdhani"/>
                    <a:sym typeface="Rajdhani"/>
                  </a:rPr>
                  <a:t>  DIRECT</a:t>
                </a:r>
                <a:endParaRPr lang="en-US" dirty="0">
                  <a:solidFill>
                    <a:schemeClr val="tx1"/>
                  </a:solidFill>
                </a:endParaRPr>
              </a:p>
            </p:txBody>
          </p:sp>
          <p:sp>
            <p:nvSpPr>
              <p:cNvPr id="61" name="TextBox 60">
                <a:extLst>
                  <a:ext uri="{FF2B5EF4-FFF2-40B4-BE49-F238E27FC236}">
                    <a16:creationId xmlns:a16="http://schemas.microsoft.com/office/drawing/2014/main" id="{6A93A193-3143-48F9-B554-987D64A84E5A}"/>
                  </a:ext>
                </a:extLst>
              </p:cNvPr>
              <p:cNvSpPr txBox="1"/>
              <p:nvPr/>
            </p:nvSpPr>
            <p:spPr>
              <a:xfrm flipH="1">
                <a:off x="5130319" y="2165838"/>
                <a:ext cx="1164561" cy="399286"/>
              </a:xfrm>
              <a:prstGeom prst="rect">
                <a:avLst/>
              </a:prstGeom>
              <a:noFill/>
            </p:spPr>
            <p:txBody>
              <a:bodyPr wrap="square">
                <a:spAutoFit/>
              </a:bodyPr>
              <a:lstStyle/>
              <a:p>
                <a:r>
                  <a:rPr kumimoji="0" lang="sr-Latn-RS" b="1" i="0" u="none" strike="noStrike" kern="0" cap="none" spc="0" normalizeH="0" baseline="0" noProof="0" dirty="0">
                    <a:ln>
                      <a:noFill/>
                    </a:ln>
                    <a:solidFill>
                      <a:schemeClr val="tx1"/>
                    </a:solidFill>
                    <a:effectLst/>
                    <a:uLnTx/>
                    <a:uFillTx/>
                    <a:latin typeface="Rajdhani"/>
                    <a:cs typeface="Rajdhani"/>
                    <a:sym typeface="Rajdhani"/>
                  </a:rPr>
                  <a:t>  DIRECT</a:t>
                </a:r>
                <a:endParaRPr lang="en-US" dirty="0">
                  <a:solidFill>
                    <a:schemeClr val="tx1"/>
                  </a:solidFill>
                </a:endParaRPr>
              </a:p>
            </p:txBody>
          </p:sp>
          <p:sp>
            <p:nvSpPr>
              <p:cNvPr id="63" name="TextBox 62">
                <a:extLst>
                  <a:ext uri="{FF2B5EF4-FFF2-40B4-BE49-F238E27FC236}">
                    <a16:creationId xmlns:a16="http://schemas.microsoft.com/office/drawing/2014/main" id="{0B3BB4BB-1C04-48AB-B9BE-11B2FA138E8F}"/>
                  </a:ext>
                </a:extLst>
              </p:cNvPr>
              <p:cNvSpPr txBox="1"/>
              <p:nvPr/>
            </p:nvSpPr>
            <p:spPr>
              <a:xfrm flipH="1">
                <a:off x="2262600" y="3030100"/>
                <a:ext cx="1045299" cy="339393"/>
              </a:xfrm>
              <a:prstGeom prst="rect">
                <a:avLst/>
              </a:prstGeom>
              <a:noFill/>
            </p:spPr>
            <p:txBody>
              <a:bodyPr wrap="square">
                <a:spAutoFit/>
              </a:bodyPr>
              <a:lstStyle/>
              <a:p>
                <a:r>
                  <a:rPr kumimoji="0" lang="sr-Latn-RS" sz="11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1100" dirty="0">
                  <a:solidFill>
                    <a:schemeClr val="tx1"/>
                  </a:solidFill>
                </a:endParaRPr>
              </a:p>
            </p:txBody>
          </p:sp>
          <p:sp>
            <p:nvSpPr>
              <p:cNvPr id="84" name="TextBox 83">
                <a:extLst>
                  <a:ext uri="{FF2B5EF4-FFF2-40B4-BE49-F238E27FC236}">
                    <a16:creationId xmlns:a16="http://schemas.microsoft.com/office/drawing/2014/main" id="{21F1AFA0-397C-49FD-8D68-1476853A9CC2}"/>
                  </a:ext>
                </a:extLst>
              </p:cNvPr>
              <p:cNvSpPr txBox="1"/>
              <p:nvPr/>
            </p:nvSpPr>
            <p:spPr>
              <a:xfrm flipH="1">
                <a:off x="3383293" y="3020358"/>
                <a:ext cx="1045299" cy="339393"/>
              </a:xfrm>
              <a:prstGeom prst="rect">
                <a:avLst/>
              </a:prstGeom>
              <a:noFill/>
            </p:spPr>
            <p:txBody>
              <a:bodyPr wrap="square">
                <a:spAutoFit/>
              </a:bodyPr>
              <a:lstStyle/>
              <a:p>
                <a:r>
                  <a:rPr kumimoji="0" lang="sr-Latn-RS" sz="11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1100" dirty="0">
                  <a:solidFill>
                    <a:schemeClr val="tx1"/>
                  </a:solidFill>
                </a:endParaRPr>
              </a:p>
            </p:txBody>
          </p:sp>
          <p:sp>
            <p:nvSpPr>
              <p:cNvPr id="85" name="TextBox 84">
                <a:extLst>
                  <a:ext uri="{FF2B5EF4-FFF2-40B4-BE49-F238E27FC236}">
                    <a16:creationId xmlns:a16="http://schemas.microsoft.com/office/drawing/2014/main" id="{E52D840E-B9B1-4F95-AD3E-D3E256BA498A}"/>
                  </a:ext>
                </a:extLst>
              </p:cNvPr>
              <p:cNvSpPr txBox="1"/>
              <p:nvPr/>
            </p:nvSpPr>
            <p:spPr>
              <a:xfrm flipH="1">
                <a:off x="4600575" y="3014766"/>
                <a:ext cx="1045299" cy="339393"/>
              </a:xfrm>
              <a:prstGeom prst="rect">
                <a:avLst/>
              </a:prstGeom>
              <a:noFill/>
            </p:spPr>
            <p:txBody>
              <a:bodyPr wrap="square">
                <a:spAutoFit/>
              </a:bodyPr>
              <a:lstStyle/>
              <a:p>
                <a:r>
                  <a:rPr kumimoji="0" lang="sr-Latn-RS" sz="11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1100" dirty="0">
                  <a:solidFill>
                    <a:schemeClr val="tx1"/>
                  </a:solidFill>
                </a:endParaRPr>
              </a:p>
            </p:txBody>
          </p:sp>
          <p:sp>
            <p:nvSpPr>
              <p:cNvPr id="86" name="TextBox 85">
                <a:extLst>
                  <a:ext uri="{FF2B5EF4-FFF2-40B4-BE49-F238E27FC236}">
                    <a16:creationId xmlns:a16="http://schemas.microsoft.com/office/drawing/2014/main" id="{517F3D5F-9767-4699-9D1F-6ABA8ABCE4D3}"/>
                  </a:ext>
                </a:extLst>
              </p:cNvPr>
              <p:cNvSpPr txBox="1"/>
              <p:nvPr/>
            </p:nvSpPr>
            <p:spPr>
              <a:xfrm flipH="1">
                <a:off x="5706634" y="3017653"/>
                <a:ext cx="1045299" cy="339393"/>
              </a:xfrm>
              <a:prstGeom prst="rect">
                <a:avLst/>
              </a:prstGeom>
              <a:noFill/>
            </p:spPr>
            <p:txBody>
              <a:bodyPr wrap="square">
                <a:spAutoFit/>
              </a:bodyPr>
              <a:lstStyle/>
              <a:p>
                <a:r>
                  <a:rPr kumimoji="0" lang="sr-Latn-RS" sz="11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1100" dirty="0">
                  <a:solidFill>
                    <a:schemeClr val="tx1"/>
                  </a:solidFill>
                </a:endParaRPr>
              </a:p>
            </p:txBody>
          </p:sp>
          <p:sp>
            <p:nvSpPr>
              <p:cNvPr id="87" name="TextBox 86">
                <a:extLst>
                  <a:ext uri="{FF2B5EF4-FFF2-40B4-BE49-F238E27FC236}">
                    <a16:creationId xmlns:a16="http://schemas.microsoft.com/office/drawing/2014/main" id="{4ED59E2A-C207-42F7-8BFD-D7A74EE823F0}"/>
                  </a:ext>
                </a:extLst>
              </p:cNvPr>
              <p:cNvSpPr txBox="1"/>
              <p:nvPr/>
            </p:nvSpPr>
            <p:spPr>
              <a:xfrm flipH="1">
                <a:off x="1548674" y="3620905"/>
                <a:ext cx="783208" cy="239571"/>
              </a:xfrm>
              <a:prstGeom prst="rect">
                <a:avLst/>
              </a:prstGeom>
              <a:noFill/>
            </p:spPr>
            <p:txBody>
              <a:bodyPr wrap="square">
                <a:spAutoFit/>
              </a:bodyPr>
              <a:lstStyle/>
              <a:p>
                <a:r>
                  <a:rPr kumimoji="0" lang="sr-Latn-RS" sz="6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600" dirty="0">
                  <a:solidFill>
                    <a:schemeClr val="tx1"/>
                  </a:solidFill>
                </a:endParaRPr>
              </a:p>
            </p:txBody>
          </p:sp>
        </p:grpSp>
        <p:sp>
          <p:nvSpPr>
            <p:cNvPr id="116" name="TextBox 115">
              <a:extLst>
                <a:ext uri="{FF2B5EF4-FFF2-40B4-BE49-F238E27FC236}">
                  <a16:creationId xmlns:a16="http://schemas.microsoft.com/office/drawing/2014/main" id="{B3A89650-C3B0-4D32-9396-1A39AD748BB9}"/>
                </a:ext>
              </a:extLst>
            </p:cNvPr>
            <p:cNvSpPr txBox="1"/>
            <p:nvPr/>
          </p:nvSpPr>
          <p:spPr>
            <a:xfrm flipH="1">
              <a:off x="2733363" y="3121641"/>
              <a:ext cx="621056" cy="184666"/>
            </a:xfrm>
            <a:prstGeom prst="rect">
              <a:avLst/>
            </a:prstGeom>
            <a:noFill/>
          </p:spPr>
          <p:txBody>
            <a:bodyPr wrap="square">
              <a:spAutoFit/>
            </a:bodyPr>
            <a:lstStyle/>
            <a:p>
              <a:r>
                <a:rPr kumimoji="0" lang="sr-Latn-RS" sz="6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600" dirty="0">
                <a:solidFill>
                  <a:schemeClr val="tx1"/>
                </a:solidFill>
              </a:endParaRPr>
            </a:p>
          </p:txBody>
        </p:sp>
        <p:sp>
          <p:nvSpPr>
            <p:cNvPr id="117" name="TextBox 116">
              <a:extLst>
                <a:ext uri="{FF2B5EF4-FFF2-40B4-BE49-F238E27FC236}">
                  <a16:creationId xmlns:a16="http://schemas.microsoft.com/office/drawing/2014/main" id="{22F23964-620A-4291-89FB-57552DCAEE5D}"/>
                </a:ext>
              </a:extLst>
            </p:cNvPr>
            <p:cNvSpPr txBox="1"/>
            <p:nvPr/>
          </p:nvSpPr>
          <p:spPr>
            <a:xfrm flipH="1">
              <a:off x="3316509" y="3121887"/>
              <a:ext cx="621056" cy="184666"/>
            </a:xfrm>
            <a:prstGeom prst="rect">
              <a:avLst/>
            </a:prstGeom>
            <a:noFill/>
          </p:spPr>
          <p:txBody>
            <a:bodyPr wrap="square">
              <a:spAutoFit/>
            </a:bodyPr>
            <a:lstStyle/>
            <a:p>
              <a:r>
                <a:rPr kumimoji="0" lang="sr-Latn-RS" sz="6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600" dirty="0">
                <a:solidFill>
                  <a:schemeClr val="tx1"/>
                </a:solidFill>
              </a:endParaRPr>
            </a:p>
          </p:txBody>
        </p:sp>
        <p:sp>
          <p:nvSpPr>
            <p:cNvPr id="118" name="TextBox 117">
              <a:extLst>
                <a:ext uri="{FF2B5EF4-FFF2-40B4-BE49-F238E27FC236}">
                  <a16:creationId xmlns:a16="http://schemas.microsoft.com/office/drawing/2014/main" id="{36C14F33-97AC-4C31-8EF4-B42726EB31DF}"/>
                </a:ext>
              </a:extLst>
            </p:cNvPr>
            <p:cNvSpPr txBox="1"/>
            <p:nvPr/>
          </p:nvSpPr>
          <p:spPr>
            <a:xfrm flipH="1">
              <a:off x="3896541" y="3073352"/>
              <a:ext cx="621056" cy="276999"/>
            </a:xfrm>
            <a:prstGeom prst="rect">
              <a:avLst/>
            </a:prstGeom>
            <a:noFill/>
          </p:spPr>
          <p:txBody>
            <a:bodyPr wrap="square">
              <a:spAutoFit/>
            </a:bodyPr>
            <a:lstStyle/>
            <a:p>
              <a:pPr algn="ctr"/>
              <a:r>
                <a:rPr lang="sr-Latn-RS" sz="600" b="1" dirty="0">
                  <a:solidFill>
                    <a:schemeClr val="tx1"/>
                  </a:solidFill>
                  <a:latin typeface="Rajdhani"/>
                  <a:cs typeface="Rajdhani"/>
                  <a:sym typeface="Rajdhani"/>
                </a:rPr>
                <a:t>CREATING A BONUS</a:t>
              </a:r>
              <a:endParaRPr lang="en-US" sz="600" dirty="0">
                <a:solidFill>
                  <a:schemeClr val="tx1"/>
                </a:solidFill>
              </a:endParaRPr>
            </a:p>
          </p:txBody>
        </p:sp>
        <p:sp>
          <p:nvSpPr>
            <p:cNvPr id="119" name="TextBox 118">
              <a:extLst>
                <a:ext uri="{FF2B5EF4-FFF2-40B4-BE49-F238E27FC236}">
                  <a16:creationId xmlns:a16="http://schemas.microsoft.com/office/drawing/2014/main" id="{74AE3E90-A002-415F-A141-C6890A4F8223}"/>
                </a:ext>
              </a:extLst>
            </p:cNvPr>
            <p:cNvSpPr txBox="1"/>
            <p:nvPr/>
          </p:nvSpPr>
          <p:spPr>
            <a:xfrm flipH="1">
              <a:off x="4478015" y="3113925"/>
              <a:ext cx="621056" cy="184666"/>
            </a:xfrm>
            <a:prstGeom prst="rect">
              <a:avLst/>
            </a:prstGeom>
            <a:noFill/>
          </p:spPr>
          <p:txBody>
            <a:bodyPr wrap="square">
              <a:spAutoFit/>
            </a:bodyPr>
            <a:lstStyle/>
            <a:p>
              <a:r>
                <a:rPr kumimoji="0" lang="sr-Latn-RS" sz="6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600" dirty="0">
                <a:solidFill>
                  <a:schemeClr val="tx1"/>
                </a:solidFill>
              </a:endParaRPr>
            </a:p>
          </p:txBody>
        </p:sp>
        <p:sp>
          <p:nvSpPr>
            <p:cNvPr id="121" name="TextBox 120">
              <a:extLst>
                <a:ext uri="{FF2B5EF4-FFF2-40B4-BE49-F238E27FC236}">
                  <a16:creationId xmlns:a16="http://schemas.microsoft.com/office/drawing/2014/main" id="{C171BF96-14E8-4E34-A977-882AA692F2D4}"/>
                </a:ext>
              </a:extLst>
            </p:cNvPr>
            <p:cNvSpPr txBox="1"/>
            <p:nvPr/>
          </p:nvSpPr>
          <p:spPr>
            <a:xfrm flipH="1">
              <a:off x="5648065" y="3109585"/>
              <a:ext cx="621056" cy="184666"/>
            </a:xfrm>
            <a:prstGeom prst="rect">
              <a:avLst/>
            </a:prstGeom>
            <a:noFill/>
          </p:spPr>
          <p:txBody>
            <a:bodyPr wrap="square">
              <a:spAutoFit/>
            </a:bodyPr>
            <a:lstStyle/>
            <a:p>
              <a:r>
                <a:rPr kumimoji="0" lang="sr-Latn-RS" sz="6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600" dirty="0">
                <a:solidFill>
                  <a:schemeClr val="tx1"/>
                </a:solidFill>
              </a:endParaRPr>
            </a:p>
          </p:txBody>
        </p:sp>
        <p:sp>
          <p:nvSpPr>
            <p:cNvPr id="122" name="TextBox 121">
              <a:extLst>
                <a:ext uri="{FF2B5EF4-FFF2-40B4-BE49-F238E27FC236}">
                  <a16:creationId xmlns:a16="http://schemas.microsoft.com/office/drawing/2014/main" id="{A92508A4-B046-4BEC-BE2A-BAEDA7549E7D}"/>
                </a:ext>
              </a:extLst>
            </p:cNvPr>
            <p:cNvSpPr txBox="1"/>
            <p:nvPr/>
          </p:nvSpPr>
          <p:spPr>
            <a:xfrm flipH="1">
              <a:off x="6226538" y="3109585"/>
              <a:ext cx="621056" cy="184666"/>
            </a:xfrm>
            <a:prstGeom prst="rect">
              <a:avLst/>
            </a:prstGeom>
            <a:noFill/>
          </p:spPr>
          <p:txBody>
            <a:bodyPr wrap="square">
              <a:spAutoFit/>
            </a:bodyPr>
            <a:lstStyle/>
            <a:p>
              <a:r>
                <a:rPr kumimoji="0" lang="sr-Latn-RS" sz="6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600" dirty="0">
                <a:solidFill>
                  <a:schemeClr val="tx1"/>
                </a:solidFill>
              </a:endParaRPr>
            </a:p>
          </p:txBody>
        </p:sp>
      </p:grpSp>
      <p:sp>
        <p:nvSpPr>
          <p:cNvPr id="83" name="Google Shape;8837;p53">
            <a:extLst>
              <a:ext uri="{FF2B5EF4-FFF2-40B4-BE49-F238E27FC236}">
                <a16:creationId xmlns:a16="http://schemas.microsoft.com/office/drawing/2014/main" id="{CA412BFA-EC57-4ABA-AE7D-6FEE23973382}"/>
              </a:ext>
            </a:extLst>
          </p:cNvPr>
          <p:cNvSpPr/>
          <p:nvPr/>
        </p:nvSpPr>
        <p:spPr>
          <a:xfrm>
            <a:off x="4452834" y="3282511"/>
            <a:ext cx="340900" cy="204260"/>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TextBox 63">
            <a:extLst>
              <a:ext uri="{FF2B5EF4-FFF2-40B4-BE49-F238E27FC236}">
                <a16:creationId xmlns:a16="http://schemas.microsoft.com/office/drawing/2014/main" id="{329297D7-847E-4A46-8198-2473EEDC3154}"/>
              </a:ext>
            </a:extLst>
          </p:cNvPr>
          <p:cNvSpPr txBox="1"/>
          <p:nvPr/>
        </p:nvSpPr>
        <p:spPr>
          <a:xfrm flipH="1">
            <a:off x="5062874" y="3069707"/>
            <a:ext cx="621056" cy="276999"/>
          </a:xfrm>
          <a:prstGeom prst="rect">
            <a:avLst/>
          </a:prstGeom>
          <a:noFill/>
        </p:spPr>
        <p:txBody>
          <a:bodyPr wrap="square">
            <a:spAutoFit/>
          </a:bodyPr>
          <a:lstStyle/>
          <a:p>
            <a:pPr algn="ctr"/>
            <a:r>
              <a:rPr lang="sr-Latn-RS" sz="600" b="1" dirty="0">
                <a:solidFill>
                  <a:schemeClr val="tx1"/>
                </a:solidFill>
                <a:latin typeface="Rajdhani"/>
                <a:cs typeface="Rajdhani"/>
                <a:sym typeface="Rajdhani"/>
              </a:rPr>
              <a:t>CREATING A BONUS</a:t>
            </a:r>
            <a:endParaRPr lang="en-US" sz="600" dirty="0">
              <a:solidFill>
                <a:schemeClr val="tx1"/>
              </a:solidFill>
            </a:endParaRPr>
          </a:p>
        </p:txBody>
      </p:sp>
    </p:spTree>
    <p:extLst>
      <p:ext uri="{BB962C8B-B14F-4D97-AF65-F5344CB8AC3E}">
        <p14:creationId xmlns:p14="http://schemas.microsoft.com/office/powerpoint/2010/main" val="59956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ppt_x"/>
                                          </p:val>
                                        </p:tav>
                                        <p:tav tm="100000">
                                          <p:val>
                                            <p:strVal val="#ppt_x"/>
                                          </p:val>
                                        </p:tav>
                                      </p:tavLst>
                                    </p:anim>
                                    <p:anim calcmode="lin" valueType="num">
                                      <p:cBhvr additive="base">
                                        <p:cTn id="26" dur="500" fill="hold"/>
                                        <p:tgtEl>
                                          <p:spTgt spid="8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ppt_x"/>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sr-Latn-RS" sz="3000" b="1" i="0" u="none" strike="noStrike" kern="0" cap="none" spc="0" normalizeH="0" baseline="0" noProof="0" dirty="0">
                <a:ln>
                  <a:noFill/>
                </a:ln>
                <a:solidFill>
                  <a:srgbClr val="F3F3F3"/>
                </a:solidFill>
                <a:effectLst/>
                <a:uLnTx/>
                <a:uFillTx/>
                <a:latin typeface="Rajdhani"/>
                <a:cs typeface="Rajdhani"/>
                <a:sym typeface="Rajdhani"/>
              </a:rPr>
              <a:t>COMPENSATION PLAN - BONUS POSITIONS</a:t>
            </a:r>
            <a:endParaRPr lang="en-US" dirty="0"/>
          </a:p>
        </p:txBody>
      </p:sp>
      <p:sp>
        <p:nvSpPr>
          <p:cNvPr id="30" name="TextBox 29">
            <a:extLst>
              <a:ext uri="{FF2B5EF4-FFF2-40B4-BE49-F238E27FC236}">
                <a16:creationId xmlns:a16="http://schemas.microsoft.com/office/drawing/2014/main" id="{62700C0A-AA6D-4EA9-B4A8-B855A9DDAA12}"/>
              </a:ext>
            </a:extLst>
          </p:cNvPr>
          <p:cNvSpPr txBox="1"/>
          <p:nvPr/>
        </p:nvSpPr>
        <p:spPr>
          <a:xfrm>
            <a:off x="-29679" y="2673696"/>
            <a:ext cx="1445179" cy="630942"/>
          </a:xfrm>
          <a:prstGeom prst="rect">
            <a:avLst/>
          </a:prstGeom>
          <a:noFill/>
        </p:spPr>
        <p:txBody>
          <a:bodyPr wrap="square">
            <a:spAutoFit/>
          </a:bodyPr>
          <a:lstStyle/>
          <a:p>
            <a:r>
              <a:rPr kumimoji="0" lang="en-US" sz="700" i="0" u="none" strike="noStrike" kern="0" cap="none" spc="0" normalizeH="0" baseline="0" noProof="0" dirty="0">
                <a:ln>
                  <a:noFill/>
                </a:ln>
                <a:solidFill>
                  <a:srgbClr val="F3F3F3"/>
                </a:solidFill>
                <a:effectLst/>
                <a:uLnTx/>
                <a:uFillTx/>
                <a:latin typeface="+mj-lt"/>
                <a:cs typeface="Rajdhani"/>
                <a:sym typeface="Rajdhani"/>
              </a:rPr>
              <a:t>FULL CYCLE FOR YOURS</a:t>
            </a:r>
          </a:p>
          <a:p>
            <a:r>
              <a:rPr kumimoji="0" lang="en-US" sz="700" i="0" u="none" strike="noStrike" kern="0" cap="none" spc="0" normalizeH="0" baseline="0" noProof="0" dirty="0">
                <a:ln>
                  <a:noFill/>
                </a:ln>
                <a:solidFill>
                  <a:srgbClr val="F3F3F3"/>
                </a:solidFill>
                <a:effectLst/>
                <a:uLnTx/>
                <a:uFillTx/>
                <a:latin typeface="+mj-lt"/>
                <a:cs typeface="Rajdhani"/>
                <a:sym typeface="Rajdhani"/>
              </a:rPr>
              <a:t>FIRST BONUS UNIT.</a:t>
            </a:r>
          </a:p>
          <a:p>
            <a:r>
              <a:rPr kumimoji="0" lang="en-US" sz="700" i="0" u="none" strike="noStrike" kern="0" cap="none" spc="0" normalizeH="0" baseline="0" noProof="0" dirty="0">
                <a:ln>
                  <a:noFill/>
                </a:ln>
                <a:solidFill>
                  <a:srgbClr val="F3F3F3"/>
                </a:solidFill>
                <a:effectLst/>
                <a:uLnTx/>
                <a:uFillTx/>
                <a:latin typeface="+mj-lt"/>
                <a:cs typeface="Rajdhani"/>
                <a:sym typeface="Rajdhani"/>
              </a:rPr>
              <a:t>5X PROFIT WITHOUT REINVESTMENT</a:t>
            </a:r>
          </a:p>
          <a:p>
            <a:r>
              <a:rPr kumimoji="0" lang="en-US" sz="700" i="0" u="none" strike="noStrike" kern="0" cap="none" spc="0" normalizeH="0" baseline="0" noProof="0" dirty="0">
                <a:ln>
                  <a:noFill/>
                </a:ln>
                <a:solidFill>
                  <a:srgbClr val="F3F3F3"/>
                </a:solidFill>
                <a:effectLst/>
                <a:uLnTx/>
                <a:uFillTx/>
                <a:latin typeface="+mj-lt"/>
                <a:cs typeface="Rajdhani"/>
                <a:sym typeface="Rajdhani"/>
              </a:rPr>
              <a:t>4X BONUS POSITIONS</a:t>
            </a:r>
            <a:endParaRPr lang="en-US" sz="700" dirty="0">
              <a:latin typeface="+mj-lt"/>
            </a:endParaRPr>
          </a:p>
        </p:txBody>
      </p:sp>
      <p:sp>
        <p:nvSpPr>
          <p:cNvPr id="71" name="TextBox 70">
            <a:extLst>
              <a:ext uri="{FF2B5EF4-FFF2-40B4-BE49-F238E27FC236}">
                <a16:creationId xmlns:a16="http://schemas.microsoft.com/office/drawing/2014/main" id="{01E67209-CF69-4599-A660-5976FA5F92D5}"/>
              </a:ext>
            </a:extLst>
          </p:cNvPr>
          <p:cNvSpPr txBox="1"/>
          <p:nvPr/>
        </p:nvSpPr>
        <p:spPr>
          <a:xfrm>
            <a:off x="882377" y="4566104"/>
            <a:ext cx="7508581" cy="461665"/>
          </a:xfrm>
          <a:prstGeom prst="rect">
            <a:avLst/>
          </a:prstGeom>
          <a:noFill/>
        </p:spPr>
        <p:txBody>
          <a:bodyPr wrap="square">
            <a:spAutoFit/>
          </a:bodyPr>
          <a:lstStyle/>
          <a:p>
            <a:pPr algn="ctr"/>
            <a:r>
              <a:rPr lang="en-US" sz="800" b="1" dirty="0">
                <a:solidFill>
                  <a:srgbClr val="F3F3F3"/>
                </a:solidFill>
                <a:latin typeface="Fira Sans" panose="020B0503050000020004" pitchFamily="34" charset="0"/>
                <a:cs typeface="Rajdhani"/>
                <a:sym typeface="Rajdhani"/>
              </a:rPr>
              <a:t>As described in the slide itself, after completing the cycle on the personal position, two bonus positions have been created, which also require the 2/4/8 condition, to pay out 5x, now without investment and create 4 bonus positions of which TWO are leaving in MATRIX 2, and the two continue according to the same principle in matrix 1. Matrix 2 is passive income has fixed 8 width and N height, explanation on the next slide.</a:t>
            </a:r>
            <a:endParaRPr lang="en-US" sz="800" dirty="0"/>
          </a:p>
        </p:txBody>
      </p:sp>
      <p:cxnSp>
        <p:nvCxnSpPr>
          <p:cNvPr id="5" name="Connector: Elbow 4">
            <a:extLst>
              <a:ext uri="{FF2B5EF4-FFF2-40B4-BE49-F238E27FC236}">
                <a16:creationId xmlns:a16="http://schemas.microsoft.com/office/drawing/2014/main" id="{783E1B71-402C-44E1-80B8-6FB5D8CA581E}"/>
              </a:ext>
            </a:extLst>
          </p:cNvPr>
          <p:cNvCxnSpPr>
            <a:cxnSpLocks/>
          </p:cNvCxnSpPr>
          <p:nvPr/>
        </p:nvCxnSpPr>
        <p:spPr>
          <a:xfrm rot="5400000">
            <a:off x="1934327" y="2211126"/>
            <a:ext cx="1444165" cy="909410"/>
          </a:xfrm>
          <a:prstGeom prst="bentConnector3">
            <a:avLst>
              <a:gd name="adj1" fmla="val 346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70DE6C-3D71-4BE7-B944-0C9F1FB65D20}"/>
              </a:ext>
            </a:extLst>
          </p:cNvPr>
          <p:cNvCxnSpPr>
            <a:cxnSpLocks/>
          </p:cNvCxnSpPr>
          <p:nvPr/>
        </p:nvCxnSpPr>
        <p:spPr>
          <a:xfrm>
            <a:off x="3109381" y="1951435"/>
            <a:ext cx="248774" cy="33956"/>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237ED53-1A12-4C84-804C-85DA498CA55A}"/>
              </a:ext>
            </a:extLst>
          </p:cNvPr>
          <p:cNvSpPr txBox="1"/>
          <p:nvPr/>
        </p:nvSpPr>
        <p:spPr>
          <a:xfrm>
            <a:off x="232506" y="1910965"/>
            <a:ext cx="3090733" cy="630942"/>
          </a:xfrm>
          <a:prstGeom prst="rect">
            <a:avLst/>
          </a:prstGeom>
          <a:noFill/>
        </p:spPr>
        <p:txBody>
          <a:bodyPr wrap="square">
            <a:spAutoFit/>
          </a:bodyPr>
          <a:lstStyle/>
          <a:p>
            <a:r>
              <a:rPr lang="en-US" sz="700" dirty="0">
                <a:solidFill>
                  <a:srgbClr val="F3F3F3"/>
                </a:solidFill>
                <a:latin typeface="+mj-lt"/>
                <a:cs typeface="Rajdhani"/>
                <a:sym typeface="Rajdhani"/>
              </a:rPr>
              <a:t>Your </a:t>
            </a:r>
            <a:r>
              <a:rPr lang="en-US" sz="700" dirty="0" err="1">
                <a:solidFill>
                  <a:srgbClr val="F3F3F3"/>
                </a:solidFill>
                <a:latin typeface="+mj-lt"/>
                <a:cs typeface="Rajdhani"/>
                <a:sym typeface="Rajdhani"/>
              </a:rPr>
              <a:t>direct's</a:t>
            </a:r>
            <a:r>
              <a:rPr lang="en-US" sz="700" dirty="0">
                <a:solidFill>
                  <a:srgbClr val="F3F3F3"/>
                </a:solidFill>
                <a:latin typeface="+mj-lt"/>
                <a:cs typeface="Rajdhani"/>
                <a:sym typeface="Rajdhani"/>
              </a:rPr>
              <a:t> bonus position goes under yours, making one side. It is up to you to do the other side on that bonus position, in order to form the 2/4/8 structure again and achieve 5x again, now without a new investment, 4 bonus positions, two of which GO TO MATRIX 2, and two continue again</a:t>
            </a:r>
            <a:r>
              <a:rPr lang="sr-Latn-RS" sz="700" dirty="0">
                <a:solidFill>
                  <a:srgbClr val="F3F3F3"/>
                </a:solidFill>
                <a:latin typeface="+mj-lt"/>
                <a:cs typeface="Rajdhani"/>
                <a:sym typeface="Rajdhani"/>
              </a:rPr>
              <a:t> </a:t>
            </a:r>
            <a:r>
              <a:rPr lang="en-US" sz="700" dirty="0">
                <a:solidFill>
                  <a:srgbClr val="F3F3F3"/>
                </a:solidFill>
                <a:latin typeface="+mj-lt"/>
                <a:cs typeface="Rajdhani"/>
                <a:sym typeface="Rajdhani"/>
              </a:rPr>
              <a:t>the same process in matrix 1.</a:t>
            </a:r>
            <a:endParaRPr lang="en-US" sz="700" dirty="0">
              <a:latin typeface="+mj-lt"/>
            </a:endParaRPr>
          </a:p>
        </p:txBody>
      </p:sp>
      <p:sp>
        <p:nvSpPr>
          <p:cNvPr id="72" name="Google Shape;8837;p53">
            <a:extLst>
              <a:ext uri="{FF2B5EF4-FFF2-40B4-BE49-F238E27FC236}">
                <a16:creationId xmlns:a16="http://schemas.microsoft.com/office/drawing/2014/main" id="{6749532F-3F2D-461C-9919-17BCA4F56E0A}"/>
              </a:ext>
            </a:extLst>
          </p:cNvPr>
          <p:cNvSpPr/>
          <p:nvPr/>
        </p:nvSpPr>
        <p:spPr>
          <a:xfrm>
            <a:off x="2063642" y="3536645"/>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TextBox 72">
            <a:extLst>
              <a:ext uri="{FF2B5EF4-FFF2-40B4-BE49-F238E27FC236}">
                <a16:creationId xmlns:a16="http://schemas.microsoft.com/office/drawing/2014/main" id="{7E834017-7DAD-460C-A953-72CB6A4EA184}"/>
              </a:ext>
            </a:extLst>
          </p:cNvPr>
          <p:cNvSpPr txBox="1"/>
          <p:nvPr/>
        </p:nvSpPr>
        <p:spPr>
          <a:xfrm flipH="1">
            <a:off x="2413674" y="3516634"/>
            <a:ext cx="559142" cy="215444"/>
          </a:xfrm>
          <a:prstGeom prst="rect">
            <a:avLst/>
          </a:prstGeom>
          <a:noFill/>
        </p:spPr>
        <p:txBody>
          <a:bodyPr wrap="square">
            <a:spAutoFit/>
          </a:bodyPr>
          <a:lstStyle/>
          <a:p>
            <a:r>
              <a:rPr kumimoji="0" lang="sr-Latn-RS" sz="800" b="1" i="0" u="none" strike="noStrike" kern="0" cap="none" spc="0" normalizeH="0" baseline="0" noProof="0" dirty="0">
                <a:ln>
                  <a:noFill/>
                </a:ln>
                <a:solidFill>
                  <a:srgbClr val="F3F3F3"/>
                </a:solidFill>
                <a:effectLst/>
                <a:uLnTx/>
                <a:uFillTx/>
                <a:latin typeface="Rajdhani"/>
                <a:cs typeface="Rajdhani"/>
                <a:sym typeface="Rajdhani"/>
              </a:rPr>
              <a:t> DIRECT</a:t>
            </a:r>
            <a:endParaRPr lang="en-US" sz="800" dirty="0"/>
          </a:p>
        </p:txBody>
      </p:sp>
      <p:sp>
        <p:nvSpPr>
          <p:cNvPr id="75" name="Google Shape;8572;p53">
            <a:extLst>
              <a:ext uri="{FF2B5EF4-FFF2-40B4-BE49-F238E27FC236}">
                <a16:creationId xmlns:a16="http://schemas.microsoft.com/office/drawing/2014/main" id="{51B3E128-ABEF-4719-B184-AFECFE8D309F}"/>
              </a:ext>
            </a:extLst>
          </p:cNvPr>
          <p:cNvSpPr/>
          <p:nvPr/>
        </p:nvSpPr>
        <p:spPr>
          <a:xfrm>
            <a:off x="2438122" y="3558538"/>
            <a:ext cx="488406" cy="12417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6" name="Google Shape;8568;p53">
            <a:extLst>
              <a:ext uri="{FF2B5EF4-FFF2-40B4-BE49-F238E27FC236}">
                <a16:creationId xmlns:a16="http://schemas.microsoft.com/office/drawing/2014/main" id="{B8458430-158D-4880-95D6-B1E6724FDC91}"/>
              </a:ext>
            </a:extLst>
          </p:cNvPr>
          <p:cNvSpPr/>
          <p:nvPr/>
        </p:nvSpPr>
        <p:spPr>
          <a:xfrm>
            <a:off x="1521586" y="3780043"/>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7" name="Google Shape;8566;p53">
            <a:extLst>
              <a:ext uri="{FF2B5EF4-FFF2-40B4-BE49-F238E27FC236}">
                <a16:creationId xmlns:a16="http://schemas.microsoft.com/office/drawing/2014/main" id="{A70BDB41-0BC6-4D1A-9C34-59B9230D2709}"/>
              </a:ext>
            </a:extLst>
          </p:cNvPr>
          <p:cNvSpPr/>
          <p:nvPr/>
        </p:nvSpPr>
        <p:spPr>
          <a:xfrm>
            <a:off x="1884414" y="3780043"/>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8" name="Google Shape;8572;p53">
            <a:extLst>
              <a:ext uri="{FF2B5EF4-FFF2-40B4-BE49-F238E27FC236}">
                <a16:creationId xmlns:a16="http://schemas.microsoft.com/office/drawing/2014/main" id="{B5C91FFD-2B27-4162-A216-E1C4DF8EB1B1}"/>
              </a:ext>
            </a:extLst>
          </p:cNvPr>
          <p:cNvSpPr/>
          <p:nvPr/>
        </p:nvSpPr>
        <p:spPr>
          <a:xfrm>
            <a:off x="2281500" y="3780043"/>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9" name="Google Shape;8570;p53">
            <a:extLst>
              <a:ext uri="{FF2B5EF4-FFF2-40B4-BE49-F238E27FC236}">
                <a16:creationId xmlns:a16="http://schemas.microsoft.com/office/drawing/2014/main" id="{737631F6-DDBC-41B3-9FA2-1C81F78D6F53}"/>
              </a:ext>
            </a:extLst>
          </p:cNvPr>
          <p:cNvSpPr/>
          <p:nvPr/>
        </p:nvSpPr>
        <p:spPr>
          <a:xfrm>
            <a:off x="2644328" y="3780043"/>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0" name="Google Shape;8568;p53">
            <a:extLst>
              <a:ext uri="{FF2B5EF4-FFF2-40B4-BE49-F238E27FC236}">
                <a16:creationId xmlns:a16="http://schemas.microsoft.com/office/drawing/2014/main" id="{BDA257D4-BC9F-4D2D-B93A-CD953C18F9B4}"/>
              </a:ext>
            </a:extLst>
          </p:cNvPr>
          <p:cNvSpPr/>
          <p:nvPr/>
        </p:nvSpPr>
        <p:spPr>
          <a:xfrm>
            <a:off x="769816" y="3983035"/>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1" name="Google Shape;8566;p53">
            <a:extLst>
              <a:ext uri="{FF2B5EF4-FFF2-40B4-BE49-F238E27FC236}">
                <a16:creationId xmlns:a16="http://schemas.microsoft.com/office/drawing/2014/main" id="{F3EFF31C-4723-49A8-8AF6-8DE7AE967805}"/>
              </a:ext>
            </a:extLst>
          </p:cNvPr>
          <p:cNvSpPr/>
          <p:nvPr/>
        </p:nvSpPr>
        <p:spPr>
          <a:xfrm>
            <a:off x="1132644" y="3983035"/>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2" name="Google Shape;8572;p53">
            <a:extLst>
              <a:ext uri="{FF2B5EF4-FFF2-40B4-BE49-F238E27FC236}">
                <a16:creationId xmlns:a16="http://schemas.microsoft.com/office/drawing/2014/main" id="{404D916C-F426-4F7E-AF70-2DA27D44045A}"/>
              </a:ext>
            </a:extLst>
          </p:cNvPr>
          <p:cNvSpPr/>
          <p:nvPr/>
        </p:nvSpPr>
        <p:spPr>
          <a:xfrm>
            <a:off x="1529730" y="3983035"/>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4" name="Google Shape;8568;p53">
            <a:extLst>
              <a:ext uri="{FF2B5EF4-FFF2-40B4-BE49-F238E27FC236}">
                <a16:creationId xmlns:a16="http://schemas.microsoft.com/office/drawing/2014/main" id="{C2836E90-CEA5-492E-8FED-C87A9DCC44FF}"/>
              </a:ext>
            </a:extLst>
          </p:cNvPr>
          <p:cNvSpPr/>
          <p:nvPr/>
        </p:nvSpPr>
        <p:spPr>
          <a:xfrm>
            <a:off x="2278287" y="398102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5" name="Google Shape;8566;p53">
            <a:extLst>
              <a:ext uri="{FF2B5EF4-FFF2-40B4-BE49-F238E27FC236}">
                <a16:creationId xmlns:a16="http://schemas.microsoft.com/office/drawing/2014/main" id="{3FC3E810-B3E4-408C-928A-9BA00407F95B}"/>
              </a:ext>
            </a:extLst>
          </p:cNvPr>
          <p:cNvSpPr/>
          <p:nvPr/>
        </p:nvSpPr>
        <p:spPr>
          <a:xfrm>
            <a:off x="2641115" y="398102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6" name="Google Shape;8572;p53">
            <a:extLst>
              <a:ext uri="{FF2B5EF4-FFF2-40B4-BE49-F238E27FC236}">
                <a16:creationId xmlns:a16="http://schemas.microsoft.com/office/drawing/2014/main" id="{0ECB0706-AD0F-4B0B-A96E-703A27BA981C}"/>
              </a:ext>
            </a:extLst>
          </p:cNvPr>
          <p:cNvSpPr/>
          <p:nvPr/>
        </p:nvSpPr>
        <p:spPr>
          <a:xfrm>
            <a:off x="3038201" y="398102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7" name="Google Shape;8570;p53">
            <a:extLst>
              <a:ext uri="{FF2B5EF4-FFF2-40B4-BE49-F238E27FC236}">
                <a16:creationId xmlns:a16="http://schemas.microsoft.com/office/drawing/2014/main" id="{94611CF2-4849-4894-BC1D-23940A4CE2C9}"/>
              </a:ext>
            </a:extLst>
          </p:cNvPr>
          <p:cNvSpPr/>
          <p:nvPr/>
        </p:nvSpPr>
        <p:spPr>
          <a:xfrm>
            <a:off x="3401029" y="398102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65" name="Left Brace 64">
            <a:extLst>
              <a:ext uri="{FF2B5EF4-FFF2-40B4-BE49-F238E27FC236}">
                <a16:creationId xmlns:a16="http://schemas.microsoft.com/office/drawing/2014/main" id="{7013D4A6-7895-4F26-A62C-B2D6CEB75E17}"/>
              </a:ext>
            </a:extLst>
          </p:cNvPr>
          <p:cNvSpPr/>
          <p:nvPr/>
        </p:nvSpPr>
        <p:spPr>
          <a:xfrm>
            <a:off x="1090801" y="2571750"/>
            <a:ext cx="131833" cy="8161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Google Shape;8837;p53">
            <a:extLst>
              <a:ext uri="{FF2B5EF4-FFF2-40B4-BE49-F238E27FC236}">
                <a16:creationId xmlns:a16="http://schemas.microsoft.com/office/drawing/2014/main" id="{B73BEBE4-0E82-43FE-9C2F-E15C18270ECA}"/>
              </a:ext>
            </a:extLst>
          </p:cNvPr>
          <p:cNvSpPr/>
          <p:nvPr/>
        </p:nvSpPr>
        <p:spPr>
          <a:xfrm>
            <a:off x="1949707" y="3979870"/>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Straight Arrow Connector 89">
            <a:extLst>
              <a:ext uri="{FF2B5EF4-FFF2-40B4-BE49-F238E27FC236}">
                <a16:creationId xmlns:a16="http://schemas.microsoft.com/office/drawing/2014/main" id="{00AE5815-3B6E-4E04-BA2B-9C0EFC739170}"/>
              </a:ext>
            </a:extLst>
          </p:cNvPr>
          <p:cNvCxnSpPr>
            <a:cxnSpLocks/>
          </p:cNvCxnSpPr>
          <p:nvPr/>
        </p:nvCxnSpPr>
        <p:spPr>
          <a:xfrm>
            <a:off x="2075705" y="4098243"/>
            <a:ext cx="4906099" cy="1864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3F4A57-CD6B-4237-9F91-56C235E1500A}"/>
              </a:ext>
            </a:extLst>
          </p:cNvPr>
          <p:cNvCxnSpPr>
            <a:cxnSpLocks/>
          </p:cNvCxnSpPr>
          <p:nvPr/>
        </p:nvCxnSpPr>
        <p:spPr>
          <a:xfrm>
            <a:off x="6950815" y="3489728"/>
            <a:ext cx="0" cy="882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EA6D1BC-308D-47BA-A10A-850FCC4B6F8C}"/>
              </a:ext>
            </a:extLst>
          </p:cNvPr>
          <p:cNvCxnSpPr/>
          <p:nvPr/>
        </p:nvCxnSpPr>
        <p:spPr>
          <a:xfrm>
            <a:off x="6950815" y="4372620"/>
            <a:ext cx="1086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EB7717D-A5DF-4516-9CAC-EF1405B3C2DF}"/>
              </a:ext>
            </a:extLst>
          </p:cNvPr>
          <p:cNvCxnSpPr/>
          <p:nvPr/>
        </p:nvCxnSpPr>
        <p:spPr>
          <a:xfrm flipV="1">
            <a:off x="8037095" y="3489728"/>
            <a:ext cx="0" cy="882892"/>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1549EAEB-D857-436D-8F36-8B50F67FE7B1}"/>
              </a:ext>
            </a:extLst>
          </p:cNvPr>
          <p:cNvSpPr txBox="1"/>
          <p:nvPr/>
        </p:nvSpPr>
        <p:spPr>
          <a:xfrm>
            <a:off x="6968586" y="3865775"/>
            <a:ext cx="956276" cy="307777"/>
          </a:xfrm>
          <a:prstGeom prst="rect">
            <a:avLst/>
          </a:prstGeom>
          <a:noFill/>
        </p:spPr>
        <p:txBody>
          <a:bodyPr wrap="square">
            <a:spAutoFit/>
          </a:bodyPr>
          <a:lstStyle/>
          <a:p>
            <a:r>
              <a:rPr kumimoji="0" lang="sr-Latn-RS" sz="1400" b="1" i="0" u="none" strike="noStrike" kern="0" cap="none" spc="0" normalizeH="0" baseline="0" noProof="0" dirty="0">
                <a:ln>
                  <a:noFill/>
                </a:ln>
                <a:solidFill>
                  <a:srgbClr val="F3F3F3"/>
                </a:solidFill>
                <a:effectLst/>
                <a:uLnTx/>
                <a:uFillTx/>
                <a:latin typeface="Rajdhani"/>
                <a:cs typeface="Rajdhani"/>
                <a:sym typeface="Rajdhani"/>
              </a:rPr>
              <a:t> MATRIX 2</a:t>
            </a:r>
            <a:endParaRPr lang="en-US" dirty="0"/>
          </a:p>
        </p:txBody>
      </p:sp>
      <p:sp>
        <p:nvSpPr>
          <p:cNvPr id="103" name="Google Shape;8837;p53">
            <a:extLst>
              <a:ext uri="{FF2B5EF4-FFF2-40B4-BE49-F238E27FC236}">
                <a16:creationId xmlns:a16="http://schemas.microsoft.com/office/drawing/2014/main" id="{249A4616-D041-4391-9701-F5E044DF1BBD}"/>
              </a:ext>
            </a:extLst>
          </p:cNvPr>
          <p:cNvSpPr/>
          <p:nvPr/>
        </p:nvSpPr>
        <p:spPr>
          <a:xfrm>
            <a:off x="6968586" y="4189914"/>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837;p53">
            <a:extLst>
              <a:ext uri="{FF2B5EF4-FFF2-40B4-BE49-F238E27FC236}">
                <a16:creationId xmlns:a16="http://schemas.microsoft.com/office/drawing/2014/main" id="{516B9F17-90C0-4648-9610-475540513960}"/>
              </a:ext>
            </a:extLst>
          </p:cNvPr>
          <p:cNvSpPr/>
          <p:nvPr/>
        </p:nvSpPr>
        <p:spPr>
          <a:xfrm>
            <a:off x="2313937" y="4137660"/>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4A8B6E30-9535-493D-ABCF-85976BE50430}"/>
              </a:ext>
            </a:extLst>
          </p:cNvPr>
          <p:cNvGrpSpPr/>
          <p:nvPr/>
        </p:nvGrpSpPr>
        <p:grpSpPr>
          <a:xfrm>
            <a:off x="6470115" y="1230641"/>
            <a:ext cx="2372141" cy="1193121"/>
            <a:chOff x="6470115" y="1230641"/>
            <a:chExt cx="2372141" cy="1193121"/>
          </a:xfrm>
        </p:grpSpPr>
        <p:sp>
          <p:nvSpPr>
            <p:cNvPr id="57" name="TextBox 56">
              <a:extLst>
                <a:ext uri="{FF2B5EF4-FFF2-40B4-BE49-F238E27FC236}">
                  <a16:creationId xmlns:a16="http://schemas.microsoft.com/office/drawing/2014/main" id="{34A97ADC-3DF0-453C-A824-B8DF7D73D10E}"/>
                </a:ext>
              </a:extLst>
            </p:cNvPr>
            <p:cNvSpPr txBox="1"/>
            <p:nvPr/>
          </p:nvSpPr>
          <p:spPr>
            <a:xfrm>
              <a:off x="6472990" y="1230641"/>
              <a:ext cx="2114046" cy="292388"/>
            </a:xfrm>
            <a:prstGeom prst="rect">
              <a:avLst/>
            </a:prstGeom>
            <a:noFill/>
          </p:spPr>
          <p:txBody>
            <a:bodyPr wrap="square">
              <a:spAutoFit/>
            </a:bodyPr>
            <a:lstStyle/>
            <a:p>
              <a:r>
                <a:rPr lang="sr-Latn-RS" sz="1300" b="1" dirty="0">
                  <a:solidFill>
                    <a:srgbClr val="F3F3F3"/>
                  </a:solidFill>
                  <a:latin typeface="Fira Sans" panose="020B0503050000020004" pitchFamily="34" charset="0"/>
                  <a:cs typeface="Rajdhani"/>
                  <a:sym typeface="Rajdhani"/>
                </a:rPr>
                <a:t>YOUR BONUS POSITION 1</a:t>
              </a:r>
              <a:endParaRPr lang="en-US" sz="1300" dirty="0"/>
            </a:p>
          </p:txBody>
        </p:sp>
        <p:sp>
          <p:nvSpPr>
            <p:cNvPr id="59" name="Google Shape;8837;p53">
              <a:extLst>
                <a:ext uri="{FF2B5EF4-FFF2-40B4-BE49-F238E27FC236}">
                  <a16:creationId xmlns:a16="http://schemas.microsoft.com/office/drawing/2014/main" id="{8F693B3A-7056-4138-9105-29A32C0C821E}"/>
                </a:ext>
              </a:extLst>
            </p:cNvPr>
            <p:cNvSpPr/>
            <p:nvPr/>
          </p:nvSpPr>
          <p:spPr>
            <a:xfrm>
              <a:off x="8578324" y="1307584"/>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837;p53">
              <a:extLst>
                <a:ext uri="{FF2B5EF4-FFF2-40B4-BE49-F238E27FC236}">
                  <a16:creationId xmlns:a16="http://schemas.microsoft.com/office/drawing/2014/main" id="{D1D002E3-E333-4398-BD27-A099276D9054}"/>
                </a:ext>
              </a:extLst>
            </p:cNvPr>
            <p:cNvSpPr/>
            <p:nvPr/>
          </p:nvSpPr>
          <p:spPr>
            <a:xfrm>
              <a:off x="8580161" y="1560836"/>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TextBox 62">
              <a:extLst>
                <a:ext uri="{FF2B5EF4-FFF2-40B4-BE49-F238E27FC236}">
                  <a16:creationId xmlns:a16="http://schemas.microsoft.com/office/drawing/2014/main" id="{D5EBBA71-0793-4E40-A87C-DE8DE2F5C2D4}"/>
                </a:ext>
              </a:extLst>
            </p:cNvPr>
            <p:cNvSpPr txBox="1"/>
            <p:nvPr/>
          </p:nvSpPr>
          <p:spPr>
            <a:xfrm>
              <a:off x="6472990" y="1498165"/>
              <a:ext cx="2114046" cy="276999"/>
            </a:xfrm>
            <a:prstGeom prst="rect">
              <a:avLst/>
            </a:prstGeom>
            <a:noFill/>
          </p:spPr>
          <p:txBody>
            <a:bodyPr wrap="square">
              <a:spAutoFit/>
            </a:bodyPr>
            <a:lstStyle/>
            <a:p>
              <a:r>
                <a:rPr lang="sr-Latn-RS" sz="1200" b="1" dirty="0">
                  <a:solidFill>
                    <a:srgbClr val="F3F3F3"/>
                  </a:solidFill>
                  <a:latin typeface="Fira Sans" panose="020B0503050000020004" pitchFamily="34" charset="0"/>
                  <a:cs typeface="Rajdhani"/>
                  <a:sym typeface="Rajdhani"/>
                </a:rPr>
                <a:t>YOUR BONUS POSITION 12</a:t>
              </a:r>
              <a:endParaRPr lang="en-US" sz="1200" dirty="0"/>
            </a:p>
          </p:txBody>
        </p:sp>
        <p:sp>
          <p:nvSpPr>
            <p:cNvPr id="70" name="TextBox 69">
              <a:extLst>
                <a:ext uri="{FF2B5EF4-FFF2-40B4-BE49-F238E27FC236}">
                  <a16:creationId xmlns:a16="http://schemas.microsoft.com/office/drawing/2014/main" id="{CF4D068C-432E-4CAA-BEEB-F9C2E32543C3}"/>
                </a:ext>
              </a:extLst>
            </p:cNvPr>
            <p:cNvSpPr txBox="1"/>
            <p:nvPr/>
          </p:nvSpPr>
          <p:spPr>
            <a:xfrm>
              <a:off x="6472990" y="1737143"/>
              <a:ext cx="2277678" cy="276999"/>
            </a:xfrm>
            <a:prstGeom prst="rect">
              <a:avLst/>
            </a:prstGeom>
            <a:noFill/>
          </p:spPr>
          <p:txBody>
            <a:bodyPr wrap="square">
              <a:spAutoFit/>
            </a:bodyPr>
            <a:lstStyle/>
            <a:p>
              <a:r>
                <a:rPr lang="sr-Latn-RS" sz="1200" b="1" dirty="0">
                  <a:solidFill>
                    <a:srgbClr val="F3F3F3"/>
                  </a:solidFill>
                  <a:latin typeface="Fira Sans" panose="020B0503050000020004" pitchFamily="34" charset="0"/>
                  <a:cs typeface="Rajdhani"/>
                  <a:sym typeface="Rajdhani"/>
                </a:rPr>
                <a:t>YOUR DIRECT BONUS</a:t>
              </a:r>
              <a:endParaRPr lang="en-US" sz="1200" dirty="0"/>
            </a:p>
          </p:txBody>
        </p:sp>
        <p:sp>
          <p:nvSpPr>
            <p:cNvPr id="88" name="Google Shape;8837;p53">
              <a:extLst>
                <a:ext uri="{FF2B5EF4-FFF2-40B4-BE49-F238E27FC236}">
                  <a16:creationId xmlns:a16="http://schemas.microsoft.com/office/drawing/2014/main" id="{E1E999EC-1D26-49E7-9372-A16B5A8023FF}"/>
                </a:ext>
              </a:extLst>
            </p:cNvPr>
            <p:cNvSpPr/>
            <p:nvPr/>
          </p:nvSpPr>
          <p:spPr>
            <a:xfrm>
              <a:off x="8590259" y="1798697"/>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TextBox 104">
              <a:extLst>
                <a:ext uri="{FF2B5EF4-FFF2-40B4-BE49-F238E27FC236}">
                  <a16:creationId xmlns:a16="http://schemas.microsoft.com/office/drawing/2014/main" id="{0791EDCB-EF46-40A8-9F39-D81551463ECD}"/>
                </a:ext>
              </a:extLst>
            </p:cNvPr>
            <p:cNvSpPr txBox="1"/>
            <p:nvPr/>
          </p:nvSpPr>
          <p:spPr>
            <a:xfrm>
              <a:off x="6470115" y="1942993"/>
              <a:ext cx="2176271" cy="246221"/>
            </a:xfrm>
            <a:prstGeom prst="rect">
              <a:avLst/>
            </a:prstGeom>
            <a:noFill/>
          </p:spPr>
          <p:txBody>
            <a:bodyPr wrap="square">
              <a:spAutoFit/>
            </a:bodyPr>
            <a:lstStyle/>
            <a:p>
              <a:r>
                <a:rPr lang="en-US" sz="1000" b="1" dirty="0">
                  <a:solidFill>
                    <a:srgbClr val="F3F3F3"/>
                  </a:solidFill>
                  <a:latin typeface="Fira Sans" panose="020B0503050000020004" pitchFamily="34" charset="0"/>
                  <a:cs typeface="Rajdhani"/>
                  <a:sym typeface="Rajdhani"/>
                </a:rPr>
                <a:t>YOUR BONUS POSITION NUMBER 3</a:t>
              </a:r>
              <a:endParaRPr lang="en-US" sz="1000" dirty="0"/>
            </a:p>
          </p:txBody>
        </p:sp>
        <p:sp>
          <p:nvSpPr>
            <p:cNvPr id="106" name="Google Shape;8837;p53">
              <a:extLst>
                <a:ext uri="{FF2B5EF4-FFF2-40B4-BE49-F238E27FC236}">
                  <a16:creationId xmlns:a16="http://schemas.microsoft.com/office/drawing/2014/main" id="{859B7963-CD4C-4B22-A852-5EB1A6ACCF4F}"/>
                </a:ext>
              </a:extLst>
            </p:cNvPr>
            <p:cNvSpPr/>
            <p:nvPr/>
          </p:nvSpPr>
          <p:spPr>
            <a:xfrm>
              <a:off x="8587036" y="1997304"/>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837;p53">
              <a:extLst>
                <a:ext uri="{FF2B5EF4-FFF2-40B4-BE49-F238E27FC236}">
                  <a16:creationId xmlns:a16="http://schemas.microsoft.com/office/drawing/2014/main" id="{FEA47F22-0303-4E21-A0B9-D350F70D45C2}"/>
                </a:ext>
              </a:extLst>
            </p:cNvPr>
            <p:cNvSpPr/>
            <p:nvPr/>
          </p:nvSpPr>
          <p:spPr>
            <a:xfrm>
              <a:off x="8588229" y="2229035"/>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a:extLst>
                <a:ext uri="{FF2B5EF4-FFF2-40B4-BE49-F238E27FC236}">
                  <a16:creationId xmlns:a16="http://schemas.microsoft.com/office/drawing/2014/main" id="{88372214-5608-43A9-B06F-6D99200FDED2}"/>
                </a:ext>
              </a:extLst>
            </p:cNvPr>
            <p:cNvSpPr txBox="1"/>
            <p:nvPr/>
          </p:nvSpPr>
          <p:spPr>
            <a:xfrm>
              <a:off x="6485411" y="2177541"/>
              <a:ext cx="2213913" cy="246221"/>
            </a:xfrm>
            <a:prstGeom prst="rect">
              <a:avLst/>
            </a:prstGeom>
            <a:noFill/>
          </p:spPr>
          <p:txBody>
            <a:bodyPr wrap="square">
              <a:spAutoFit/>
            </a:bodyPr>
            <a:lstStyle/>
            <a:p>
              <a:r>
                <a:rPr lang="en-US" sz="1000" b="1" dirty="0">
                  <a:solidFill>
                    <a:srgbClr val="F3F3F3"/>
                  </a:solidFill>
                  <a:latin typeface="Fira Sans" panose="020B0503050000020004" pitchFamily="34" charset="0"/>
                  <a:cs typeface="Rajdhani"/>
                  <a:sym typeface="Rajdhani"/>
                </a:rPr>
                <a:t>YOUR BONUS POSITION NUMBER 4</a:t>
              </a:r>
              <a:endParaRPr lang="en-US" sz="1000" dirty="0"/>
            </a:p>
          </p:txBody>
        </p:sp>
      </p:grpSp>
      <p:cxnSp>
        <p:nvCxnSpPr>
          <p:cNvPr id="152" name="Google Shape;8560;p53">
            <a:extLst>
              <a:ext uri="{FF2B5EF4-FFF2-40B4-BE49-F238E27FC236}">
                <a16:creationId xmlns:a16="http://schemas.microsoft.com/office/drawing/2014/main" id="{24F6B305-550E-43C9-B69E-14987BD412EC}"/>
              </a:ext>
            </a:extLst>
          </p:cNvPr>
          <p:cNvCxnSpPr>
            <a:stCxn id="164" idx="2"/>
            <a:endCxn id="162" idx="0"/>
          </p:cNvCxnSpPr>
          <p:nvPr/>
        </p:nvCxnSpPr>
        <p:spPr>
          <a:xfrm rot="16200000" flipH="1">
            <a:off x="4974926" y="1227481"/>
            <a:ext cx="331967" cy="919349"/>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3" name="Google Shape;8563;p53">
            <a:extLst>
              <a:ext uri="{FF2B5EF4-FFF2-40B4-BE49-F238E27FC236}">
                <a16:creationId xmlns:a16="http://schemas.microsoft.com/office/drawing/2014/main" id="{989B1505-7C1F-4290-AC8D-EC340C3A0AF0}"/>
              </a:ext>
            </a:extLst>
          </p:cNvPr>
          <p:cNvCxnSpPr>
            <a:cxnSpLocks/>
            <a:stCxn id="163" idx="0"/>
            <a:endCxn id="164" idx="2"/>
          </p:cNvCxnSpPr>
          <p:nvPr/>
        </p:nvCxnSpPr>
        <p:spPr>
          <a:xfrm rot="5400000" flipH="1" flipV="1">
            <a:off x="4055577" y="1227482"/>
            <a:ext cx="331967" cy="91935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4" name="Google Shape;8565;p53">
            <a:extLst>
              <a:ext uri="{FF2B5EF4-FFF2-40B4-BE49-F238E27FC236}">
                <a16:creationId xmlns:a16="http://schemas.microsoft.com/office/drawing/2014/main" id="{B20042CE-C48F-41BB-A716-F1B35E1D6815}"/>
              </a:ext>
            </a:extLst>
          </p:cNvPr>
          <p:cNvCxnSpPr>
            <a:stCxn id="163" idx="2"/>
            <a:endCxn id="159" idx="0"/>
          </p:cNvCxnSpPr>
          <p:nvPr/>
        </p:nvCxnSpPr>
        <p:spPr>
          <a:xfrm rot="16200000" flipH="1">
            <a:off x="3815377" y="2121191"/>
            <a:ext cx="331971" cy="438955"/>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5" name="Google Shape;8567;p53">
            <a:extLst>
              <a:ext uri="{FF2B5EF4-FFF2-40B4-BE49-F238E27FC236}">
                <a16:creationId xmlns:a16="http://schemas.microsoft.com/office/drawing/2014/main" id="{F15795F4-D990-464B-8CC7-6FBAD251F0F2}"/>
              </a:ext>
            </a:extLst>
          </p:cNvPr>
          <p:cNvCxnSpPr>
            <a:stCxn id="158" idx="0"/>
            <a:endCxn id="163" idx="2"/>
          </p:cNvCxnSpPr>
          <p:nvPr/>
        </p:nvCxnSpPr>
        <p:spPr>
          <a:xfrm rot="5400000" flipH="1" flipV="1">
            <a:off x="3376424" y="2121195"/>
            <a:ext cx="331971" cy="438951"/>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6" name="Google Shape;8569;p53">
            <a:extLst>
              <a:ext uri="{FF2B5EF4-FFF2-40B4-BE49-F238E27FC236}">
                <a16:creationId xmlns:a16="http://schemas.microsoft.com/office/drawing/2014/main" id="{5AEA4B36-3556-49C3-85E9-971346545A89}"/>
              </a:ext>
            </a:extLst>
          </p:cNvPr>
          <p:cNvCxnSpPr>
            <a:stCxn id="162" idx="2"/>
            <a:endCxn id="161" idx="0"/>
          </p:cNvCxnSpPr>
          <p:nvPr/>
        </p:nvCxnSpPr>
        <p:spPr>
          <a:xfrm rot="16200000" flipH="1">
            <a:off x="5654077" y="2121191"/>
            <a:ext cx="331971" cy="438956"/>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7" name="Google Shape;8571;p53">
            <a:extLst>
              <a:ext uri="{FF2B5EF4-FFF2-40B4-BE49-F238E27FC236}">
                <a16:creationId xmlns:a16="http://schemas.microsoft.com/office/drawing/2014/main" id="{956296A2-E4A8-4AB1-BBCF-90F9187BE812}"/>
              </a:ext>
            </a:extLst>
          </p:cNvPr>
          <p:cNvCxnSpPr>
            <a:stCxn id="160" idx="0"/>
            <a:endCxn id="162" idx="2"/>
          </p:cNvCxnSpPr>
          <p:nvPr/>
        </p:nvCxnSpPr>
        <p:spPr>
          <a:xfrm rot="5400000" flipH="1" flipV="1">
            <a:off x="5215124" y="2121196"/>
            <a:ext cx="331971" cy="438949"/>
          </a:xfrm>
          <a:prstGeom prst="bentConnector3">
            <a:avLst>
              <a:gd name="adj1" fmla="val 50000"/>
            </a:avLst>
          </a:prstGeom>
          <a:noFill/>
          <a:ln w="9525" cap="flat" cmpd="sng">
            <a:solidFill>
              <a:srgbClr val="C2C2C2"/>
            </a:solidFill>
            <a:prstDash val="solid"/>
            <a:round/>
            <a:headEnd type="none" w="sm" len="sm"/>
            <a:tailEnd type="none" w="sm" len="sm"/>
          </a:ln>
        </p:spPr>
      </p:cxnSp>
      <p:grpSp>
        <p:nvGrpSpPr>
          <p:cNvPr id="3" name="Group 2">
            <a:extLst>
              <a:ext uri="{FF2B5EF4-FFF2-40B4-BE49-F238E27FC236}">
                <a16:creationId xmlns:a16="http://schemas.microsoft.com/office/drawing/2014/main" id="{5E39F825-1352-401C-B51F-1B485B5355BC}"/>
              </a:ext>
            </a:extLst>
          </p:cNvPr>
          <p:cNvGrpSpPr/>
          <p:nvPr/>
        </p:nvGrpSpPr>
        <p:grpSpPr>
          <a:xfrm>
            <a:off x="2338935" y="1188596"/>
            <a:ext cx="4719912" cy="2003441"/>
            <a:chOff x="2329014" y="1214314"/>
            <a:chExt cx="4719912" cy="2003441"/>
          </a:xfrm>
        </p:grpSpPr>
        <p:sp>
          <p:nvSpPr>
            <p:cNvPr id="193" name="Google Shape;8572;p53">
              <a:extLst>
                <a:ext uri="{FF2B5EF4-FFF2-40B4-BE49-F238E27FC236}">
                  <a16:creationId xmlns:a16="http://schemas.microsoft.com/office/drawing/2014/main" id="{571184C4-328B-481D-87AC-3BEFD9578E0D}"/>
                </a:ext>
              </a:extLst>
            </p:cNvPr>
            <p:cNvSpPr/>
            <p:nvPr/>
          </p:nvSpPr>
          <p:spPr>
            <a:xfrm>
              <a:off x="2390573" y="3009122"/>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2" name="TextBox 201">
              <a:extLst>
                <a:ext uri="{FF2B5EF4-FFF2-40B4-BE49-F238E27FC236}">
                  <a16:creationId xmlns:a16="http://schemas.microsoft.com/office/drawing/2014/main" id="{EDD164C3-45C4-48E0-8DED-3F4942345DD9}"/>
                </a:ext>
              </a:extLst>
            </p:cNvPr>
            <p:cNvSpPr txBox="1"/>
            <p:nvPr/>
          </p:nvSpPr>
          <p:spPr>
            <a:xfrm flipH="1">
              <a:off x="2329014" y="3018919"/>
              <a:ext cx="620595"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203" name="TextBox 202">
              <a:extLst>
                <a:ext uri="{FF2B5EF4-FFF2-40B4-BE49-F238E27FC236}">
                  <a16:creationId xmlns:a16="http://schemas.microsoft.com/office/drawing/2014/main" id="{AFC39E41-8D2E-4647-A653-6B7CA6372CA3}"/>
                </a:ext>
              </a:extLst>
            </p:cNvPr>
            <p:cNvSpPr txBox="1"/>
            <p:nvPr/>
          </p:nvSpPr>
          <p:spPr>
            <a:xfrm flipH="1">
              <a:off x="6390880" y="3005695"/>
              <a:ext cx="620596"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204" name="Google Shape;8572;p53">
              <a:extLst>
                <a:ext uri="{FF2B5EF4-FFF2-40B4-BE49-F238E27FC236}">
                  <a16:creationId xmlns:a16="http://schemas.microsoft.com/office/drawing/2014/main" id="{A9FE01E5-0336-47EC-AB30-452F92C341A7}"/>
                </a:ext>
              </a:extLst>
            </p:cNvPr>
            <p:cNvSpPr/>
            <p:nvPr/>
          </p:nvSpPr>
          <p:spPr>
            <a:xfrm>
              <a:off x="2969357" y="3004116"/>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5" name="Google Shape;8572;p53">
              <a:extLst>
                <a:ext uri="{FF2B5EF4-FFF2-40B4-BE49-F238E27FC236}">
                  <a16:creationId xmlns:a16="http://schemas.microsoft.com/office/drawing/2014/main" id="{67C9CBAD-5683-40CF-8849-D3BF31C5C7BC}"/>
                </a:ext>
              </a:extLst>
            </p:cNvPr>
            <p:cNvSpPr/>
            <p:nvPr/>
          </p:nvSpPr>
          <p:spPr>
            <a:xfrm>
              <a:off x="3548141" y="3000604"/>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6" name="Google Shape;8572;p53">
              <a:extLst>
                <a:ext uri="{FF2B5EF4-FFF2-40B4-BE49-F238E27FC236}">
                  <a16:creationId xmlns:a16="http://schemas.microsoft.com/office/drawing/2014/main" id="{78114D3E-C22F-413F-ACD9-5D9A996147D3}"/>
                </a:ext>
              </a:extLst>
            </p:cNvPr>
            <p:cNvSpPr/>
            <p:nvPr/>
          </p:nvSpPr>
          <p:spPr>
            <a:xfrm>
              <a:off x="4126925" y="2997932"/>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7" name="Google Shape;8572;p53">
              <a:extLst>
                <a:ext uri="{FF2B5EF4-FFF2-40B4-BE49-F238E27FC236}">
                  <a16:creationId xmlns:a16="http://schemas.microsoft.com/office/drawing/2014/main" id="{3176654A-3976-46B3-905F-6C465C590F13}"/>
                </a:ext>
              </a:extLst>
            </p:cNvPr>
            <p:cNvSpPr/>
            <p:nvPr/>
          </p:nvSpPr>
          <p:spPr>
            <a:xfrm>
              <a:off x="4709117" y="2997932"/>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8" name="Google Shape;8572;p53">
              <a:extLst>
                <a:ext uri="{FF2B5EF4-FFF2-40B4-BE49-F238E27FC236}">
                  <a16:creationId xmlns:a16="http://schemas.microsoft.com/office/drawing/2014/main" id="{A3F1B326-7A9F-429A-B20E-7840165BF6C3}"/>
                </a:ext>
              </a:extLst>
            </p:cNvPr>
            <p:cNvSpPr/>
            <p:nvPr/>
          </p:nvSpPr>
          <p:spPr>
            <a:xfrm>
              <a:off x="5296672" y="2999182"/>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9" name="Google Shape;8572;p53">
              <a:extLst>
                <a:ext uri="{FF2B5EF4-FFF2-40B4-BE49-F238E27FC236}">
                  <a16:creationId xmlns:a16="http://schemas.microsoft.com/office/drawing/2014/main" id="{0D98C2F3-BEA6-4131-899B-311FDCB446BE}"/>
                </a:ext>
              </a:extLst>
            </p:cNvPr>
            <p:cNvSpPr/>
            <p:nvPr/>
          </p:nvSpPr>
          <p:spPr>
            <a:xfrm>
              <a:off x="5875456" y="2997932"/>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0" name="Google Shape;8572;p53">
              <a:extLst>
                <a:ext uri="{FF2B5EF4-FFF2-40B4-BE49-F238E27FC236}">
                  <a16:creationId xmlns:a16="http://schemas.microsoft.com/office/drawing/2014/main" id="{4ADA38A9-6AE2-4137-B7F2-7C75CA5755BB}"/>
                </a:ext>
              </a:extLst>
            </p:cNvPr>
            <p:cNvSpPr/>
            <p:nvPr/>
          </p:nvSpPr>
          <p:spPr>
            <a:xfrm>
              <a:off x="6452440" y="2992088"/>
              <a:ext cx="489856" cy="20426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1" name="TextBox 210">
              <a:extLst>
                <a:ext uri="{FF2B5EF4-FFF2-40B4-BE49-F238E27FC236}">
                  <a16:creationId xmlns:a16="http://schemas.microsoft.com/office/drawing/2014/main" id="{D83609D0-9CAC-436F-84DF-657992559479}"/>
                </a:ext>
              </a:extLst>
            </p:cNvPr>
            <p:cNvSpPr txBox="1"/>
            <p:nvPr/>
          </p:nvSpPr>
          <p:spPr>
            <a:xfrm flipH="1">
              <a:off x="2906299" y="3020198"/>
              <a:ext cx="620595"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212" name="TextBox 211">
              <a:extLst>
                <a:ext uri="{FF2B5EF4-FFF2-40B4-BE49-F238E27FC236}">
                  <a16:creationId xmlns:a16="http://schemas.microsoft.com/office/drawing/2014/main" id="{5604EB03-4582-4557-9F04-12628ABE50C7}"/>
                </a:ext>
              </a:extLst>
            </p:cNvPr>
            <p:cNvSpPr txBox="1"/>
            <p:nvPr/>
          </p:nvSpPr>
          <p:spPr>
            <a:xfrm flipH="1">
              <a:off x="3491068" y="3014986"/>
              <a:ext cx="620595"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213" name="TextBox 212">
              <a:extLst>
                <a:ext uri="{FF2B5EF4-FFF2-40B4-BE49-F238E27FC236}">
                  <a16:creationId xmlns:a16="http://schemas.microsoft.com/office/drawing/2014/main" id="{7BA5FE52-0684-4B05-9231-407451AA7EF8}"/>
                </a:ext>
              </a:extLst>
            </p:cNvPr>
            <p:cNvSpPr txBox="1"/>
            <p:nvPr/>
          </p:nvSpPr>
          <p:spPr>
            <a:xfrm flipH="1">
              <a:off x="4065438" y="3020198"/>
              <a:ext cx="620595"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214" name="TextBox 213">
              <a:extLst>
                <a:ext uri="{FF2B5EF4-FFF2-40B4-BE49-F238E27FC236}">
                  <a16:creationId xmlns:a16="http://schemas.microsoft.com/office/drawing/2014/main" id="{E087B50C-7B28-4A09-AE01-733736821139}"/>
                </a:ext>
              </a:extLst>
            </p:cNvPr>
            <p:cNvSpPr txBox="1"/>
            <p:nvPr/>
          </p:nvSpPr>
          <p:spPr>
            <a:xfrm flipH="1">
              <a:off x="4651395" y="3011539"/>
              <a:ext cx="620595"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215" name="TextBox 214">
              <a:extLst>
                <a:ext uri="{FF2B5EF4-FFF2-40B4-BE49-F238E27FC236}">
                  <a16:creationId xmlns:a16="http://schemas.microsoft.com/office/drawing/2014/main" id="{DFD6F769-B295-441B-B455-3183ED1C7488}"/>
                </a:ext>
              </a:extLst>
            </p:cNvPr>
            <p:cNvSpPr txBox="1"/>
            <p:nvPr/>
          </p:nvSpPr>
          <p:spPr>
            <a:xfrm flipH="1">
              <a:off x="5243819" y="3011911"/>
              <a:ext cx="620595"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216" name="TextBox 215">
              <a:extLst>
                <a:ext uri="{FF2B5EF4-FFF2-40B4-BE49-F238E27FC236}">
                  <a16:creationId xmlns:a16="http://schemas.microsoft.com/office/drawing/2014/main" id="{FBF142FD-7969-4E33-A106-E771E72C14FF}"/>
                </a:ext>
              </a:extLst>
            </p:cNvPr>
            <p:cNvSpPr txBox="1"/>
            <p:nvPr/>
          </p:nvSpPr>
          <p:spPr>
            <a:xfrm flipH="1">
              <a:off x="5819061" y="3007440"/>
              <a:ext cx="620595" cy="184666"/>
            </a:xfrm>
            <a:prstGeom prst="rect">
              <a:avLst/>
            </a:prstGeom>
            <a:noFill/>
          </p:spPr>
          <p:txBody>
            <a:bodyPr wrap="square">
              <a:spAutoFit/>
            </a:bodyPr>
            <a:lstStyle/>
            <a:p>
              <a:r>
                <a:rPr kumimoji="0" lang="en" sz="600" b="1" i="0" u="none" strike="noStrike" kern="0" cap="none" spc="0" normalizeH="0" baseline="0" noProof="0" dirty="0">
                  <a:ln>
                    <a:noFill/>
                  </a:ln>
                  <a:solidFill>
                    <a:srgbClr val="F3F3F3"/>
                  </a:solidFill>
                  <a:effectLst/>
                  <a:uLnTx/>
                  <a:uFillTx/>
                  <a:latin typeface="Rajdhani"/>
                  <a:cs typeface="Rajdhani"/>
                  <a:sym typeface="Rajdhani"/>
                </a:rPr>
                <a:t>IN INDIREKTNI</a:t>
              </a:r>
              <a:endParaRPr lang="en-US" sz="600" dirty="0"/>
            </a:p>
          </p:txBody>
        </p:sp>
        <p:sp>
          <p:nvSpPr>
            <p:cNvPr id="158" name="Google Shape;8568;p53">
              <a:extLst>
                <a:ext uri="{FF2B5EF4-FFF2-40B4-BE49-F238E27FC236}">
                  <a16:creationId xmlns:a16="http://schemas.microsoft.com/office/drawing/2014/main" id="{7F7D1EA5-6867-4A69-AB7C-E5DAA9E02AB6}"/>
                </a:ext>
              </a:extLst>
            </p:cNvPr>
            <p:cNvSpPr/>
            <p:nvPr/>
          </p:nvSpPr>
          <p:spPr>
            <a:xfrm>
              <a:off x="2913814" y="2532373"/>
              <a:ext cx="798398" cy="321544"/>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endParaRPr>
            </a:p>
          </p:txBody>
        </p:sp>
        <p:sp>
          <p:nvSpPr>
            <p:cNvPr id="159" name="Google Shape;8566;p53">
              <a:extLst>
                <a:ext uri="{FF2B5EF4-FFF2-40B4-BE49-F238E27FC236}">
                  <a16:creationId xmlns:a16="http://schemas.microsoft.com/office/drawing/2014/main" id="{6931F892-1576-4C83-AC4D-1ED6FBFF2A19}"/>
                </a:ext>
              </a:extLst>
            </p:cNvPr>
            <p:cNvSpPr/>
            <p:nvPr/>
          </p:nvSpPr>
          <p:spPr>
            <a:xfrm>
              <a:off x="3791720" y="2532373"/>
              <a:ext cx="798398" cy="321544"/>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0" name="Google Shape;8572;p53">
              <a:extLst>
                <a:ext uri="{FF2B5EF4-FFF2-40B4-BE49-F238E27FC236}">
                  <a16:creationId xmlns:a16="http://schemas.microsoft.com/office/drawing/2014/main" id="{97C33DF7-159D-453D-91AB-F82D741FDD67}"/>
                </a:ext>
              </a:extLst>
            </p:cNvPr>
            <p:cNvSpPr/>
            <p:nvPr/>
          </p:nvSpPr>
          <p:spPr>
            <a:xfrm>
              <a:off x="4752515" y="2532373"/>
              <a:ext cx="798398" cy="321544"/>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1" name="Google Shape;8570;p53">
              <a:extLst>
                <a:ext uri="{FF2B5EF4-FFF2-40B4-BE49-F238E27FC236}">
                  <a16:creationId xmlns:a16="http://schemas.microsoft.com/office/drawing/2014/main" id="{AF2A54C3-C7B6-4FDB-9EAF-FF4946046760}"/>
                </a:ext>
              </a:extLst>
            </p:cNvPr>
            <p:cNvSpPr/>
            <p:nvPr/>
          </p:nvSpPr>
          <p:spPr>
            <a:xfrm>
              <a:off x="5630420" y="2532373"/>
              <a:ext cx="798398" cy="321544"/>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62" name="Google Shape;8562;p53">
              <a:extLst>
                <a:ext uri="{FF2B5EF4-FFF2-40B4-BE49-F238E27FC236}">
                  <a16:creationId xmlns:a16="http://schemas.microsoft.com/office/drawing/2014/main" id="{5E6CB0A9-D06E-48C0-BF9C-147409DDD3D8}"/>
                </a:ext>
              </a:extLst>
            </p:cNvPr>
            <p:cNvSpPr/>
            <p:nvPr/>
          </p:nvSpPr>
          <p:spPr>
            <a:xfrm>
              <a:off x="5191464" y="1878858"/>
              <a:ext cx="798398" cy="321544"/>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3" name="Google Shape;8564;p53">
              <a:extLst>
                <a:ext uri="{FF2B5EF4-FFF2-40B4-BE49-F238E27FC236}">
                  <a16:creationId xmlns:a16="http://schemas.microsoft.com/office/drawing/2014/main" id="{F00D5093-2400-4656-B365-DDF2AF092D20}"/>
                </a:ext>
              </a:extLst>
            </p:cNvPr>
            <p:cNvSpPr/>
            <p:nvPr/>
          </p:nvSpPr>
          <p:spPr>
            <a:xfrm>
              <a:off x="3352765" y="1878858"/>
              <a:ext cx="798398" cy="321544"/>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4" name="Google Shape;8561;p53">
              <a:extLst>
                <a:ext uri="{FF2B5EF4-FFF2-40B4-BE49-F238E27FC236}">
                  <a16:creationId xmlns:a16="http://schemas.microsoft.com/office/drawing/2014/main" id="{E3E114EF-2FA0-4841-9AEB-A6B11229B888}"/>
                </a:ext>
              </a:extLst>
            </p:cNvPr>
            <p:cNvSpPr/>
            <p:nvPr/>
          </p:nvSpPr>
          <p:spPr>
            <a:xfrm>
              <a:off x="4272115" y="1225347"/>
              <a:ext cx="798398" cy="321544"/>
            </a:xfrm>
            <a:prstGeom prst="roundRect">
              <a:avLst>
                <a:gd name="adj" fmla="val 50000"/>
              </a:avLst>
            </a:prstGeom>
            <a:solidFill>
              <a:schemeClr val="accent6">
                <a:lumMod val="60000"/>
                <a:lumOff val="40000"/>
              </a:schemeClr>
            </a:solid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5" name="Google Shape;8572;p53">
              <a:extLst>
                <a:ext uri="{FF2B5EF4-FFF2-40B4-BE49-F238E27FC236}">
                  <a16:creationId xmlns:a16="http://schemas.microsoft.com/office/drawing/2014/main" id="{005A1A1D-3D9F-4800-AEC1-64678EDA53B8}"/>
                </a:ext>
              </a:extLst>
            </p:cNvPr>
            <p:cNvSpPr/>
            <p:nvPr/>
          </p:nvSpPr>
          <p:spPr>
            <a:xfrm>
              <a:off x="2396870" y="3013078"/>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6" name="Google Shape;8572;p53">
              <a:extLst>
                <a:ext uri="{FF2B5EF4-FFF2-40B4-BE49-F238E27FC236}">
                  <a16:creationId xmlns:a16="http://schemas.microsoft.com/office/drawing/2014/main" id="{C0EE78BD-C709-409E-96A3-2F1E7B093EEC}"/>
                </a:ext>
              </a:extLst>
            </p:cNvPr>
            <p:cNvSpPr/>
            <p:nvPr/>
          </p:nvSpPr>
          <p:spPr>
            <a:xfrm>
              <a:off x="2975289" y="3008062"/>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7" name="Google Shape;8572;p53">
              <a:extLst>
                <a:ext uri="{FF2B5EF4-FFF2-40B4-BE49-F238E27FC236}">
                  <a16:creationId xmlns:a16="http://schemas.microsoft.com/office/drawing/2014/main" id="{072B1767-814F-4B3A-A989-786CC8713921}"/>
                </a:ext>
              </a:extLst>
            </p:cNvPr>
            <p:cNvSpPr/>
            <p:nvPr/>
          </p:nvSpPr>
          <p:spPr>
            <a:xfrm>
              <a:off x="3553709" y="3004543"/>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8" name="Google Shape;8572;p53">
              <a:extLst>
                <a:ext uri="{FF2B5EF4-FFF2-40B4-BE49-F238E27FC236}">
                  <a16:creationId xmlns:a16="http://schemas.microsoft.com/office/drawing/2014/main" id="{D5D17CE8-EECA-4DBA-8212-9564970D722F}"/>
                </a:ext>
              </a:extLst>
            </p:cNvPr>
            <p:cNvSpPr/>
            <p:nvPr/>
          </p:nvSpPr>
          <p:spPr>
            <a:xfrm>
              <a:off x="4132128" y="3001865"/>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69" name="Google Shape;8572;p53">
              <a:extLst>
                <a:ext uri="{FF2B5EF4-FFF2-40B4-BE49-F238E27FC236}">
                  <a16:creationId xmlns:a16="http://schemas.microsoft.com/office/drawing/2014/main" id="{B3B4AB63-F1D8-4CD6-A675-B779CCF6E5B5}"/>
                </a:ext>
              </a:extLst>
            </p:cNvPr>
            <p:cNvSpPr/>
            <p:nvPr/>
          </p:nvSpPr>
          <p:spPr>
            <a:xfrm>
              <a:off x="4713954" y="3001865"/>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0" name="Google Shape;8572;p53">
              <a:extLst>
                <a:ext uri="{FF2B5EF4-FFF2-40B4-BE49-F238E27FC236}">
                  <a16:creationId xmlns:a16="http://schemas.microsoft.com/office/drawing/2014/main" id="{5396A76F-5DB4-4E2B-B4C2-EC1730228DDA}"/>
                </a:ext>
              </a:extLst>
            </p:cNvPr>
            <p:cNvSpPr/>
            <p:nvPr/>
          </p:nvSpPr>
          <p:spPr>
            <a:xfrm>
              <a:off x="5301138" y="3003118"/>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1" name="Google Shape;8572;p53">
              <a:extLst>
                <a:ext uri="{FF2B5EF4-FFF2-40B4-BE49-F238E27FC236}">
                  <a16:creationId xmlns:a16="http://schemas.microsoft.com/office/drawing/2014/main" id="{698C998C-DECD-4D11-A4DB-B164AF550D09}"/>
                </a:ext>
              </a:extLst>
            </p:cNvPr>
            <p:cNvSpPr/>
            <p:nvPr/>
          </p:nvSpPr>
          <p:spPr>
            <a:xfrm>
              <a:off x="5879557" y="3001865"/>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2" name="Google Shape;8572;p53">
              <a:extLst>
                <a:ext uri="{FF2B5EF4-FFF2-40B4-BE49-F238E27FC236}">
                  <a16:creationId xmlns:a16="http://schemas.microsoft.com/office/drawing/2014/main" id="{6B777219-5081-4CA4-828E-DBEB01B74E65}"/>
                </a:ext>
              </a:extLst>
            </p:cNvPr>
            <p:cNvSpPr/>
            <p:nvPr/>
          </p:nvSpPr>
          <p:spPr>
            <a:xfrm>
              <a:off x="6456178" y="2996010"/>
              <a:ext cx="489547" cy="204677"/>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44" name="TextBox 143">
              <a:extLst>
                <a:ext uri="{FF2B5EF4-FFF2-40B4-BE49-F238E27FC236}">
                  <a16:creationId xmlns:a16="http://schemas.microsoft.com/office/drawing/2014/main" id="{9BCE20DC-FE87-4DA7-A591-A9FC282F819F}"/>
                </a:ext>
              </a:extLst>
            </p:cNvPr>
            <p:cNvSpPr txBox="1"/>
            <p:nvPr/>
          </p:nvSpPr>
          <p:spPr>
            <a:xfrm flipH="1">
              <a:off x="4482536" y="1214314"/>
              <a:ext cx="476191" cy="370292"/>
            </a:xfrm>
            <a:prstGeom prst="rect">
              <a:avLst/>
            </a:prstGeom>
            <a:noFill/>
          </p:spPr>
          <p:txBody>
            <a:bodyPr wrap="square">
              <a:spAutoFit/>
            </a:bodyPr>
            <a:lstStyle/>
            <a:p>
              <a:r>
                <a:rPr kumimoji="0" lang="en" sz="1800" b="1" i="0" u="none" strike="noStrike" kern="0" cap="none" spc="0" normalizeH="0" baseline="0" noProof="0" dirty="0">
                  <a:ln>
                    <a:noFill/>
                  </a:ln>
                  <a:solidFill>
                    <a:schemeClr val="tx1"/>
                  </a:solidFill>
                  <a:effectLst/>
                  <a:uLnTx/>
                  <a:uFillTx/>
                  <a:latin typeface="Rajdhani"/>
                  <a:cs typeface="Rajdhani"/>
                  <a:sym typeface="Rajdhani"/>
                </a:rPr>
                <a:t>VI</a:t>
              </a:r>
              <a:endParaRPr lang="en-US" sz="1800" dirty="0">
                <a:solidFill>
                  <a:schemeClr val="tx1"/>
                </a:solidFill>
              </a:endParaRPr>
            </a:p>
          </p:txBody>
        </p:sp>
        <p:sp>
          <p:nvSpPr>
            <p:cNvPr id="145" name="TextBox 144">
              <a:extLst>
                <a:ext uri="{FF2B5EF4-FFF2-40B4-BE49-F238E27FC236}">
                  <a16:creationId xmlns:a16="http://schemas.microsoft.com/office/drawing/2014/main" id="{5BC15C08-E04D-4B24-BCFC-F4F877FF0827}"/>
                </a:ext>
              </a:extLst>
            </p:cNvPr>
            <p:cNvSpPr txBox="1"/>
            <p:nvPr/>
          </p:nvSpPr>
          <p:spPr>
            <a:xfrm flipH="1">
              <a:off x="3371176" y="1906791"/>
              <a:ext cx="919389" cy="276999"/>
            </a:xfrm>
            <a:prstGeom prst="rect">
              <a:avLst/>
            </a:prstGeom>
            <a:noFill/>
          </p:spPr>
          <p:txBody>
            <a:bodyPr wrap="square">
              <a:spAutoFit/>
            </a:bodyPr>
            <a:lstStyle/>
            <a:p>
              <a:r>
                <a:rPr kumimoji="0" lang="sr-Latn-RS" sz="1200" b="1" i="0" u="none" strike="noStrike" kern="0" cap="none" spc="0" normalizeH="0" baseline="0" noProof="0" dirty="0">
                  <a:ln>
                    <a:noFill/>
                  </a:ln>
                  <a:solidFill>
                    <a:schemeClr val="tx1"/>
                  </a:solidFill>
                  <a:effectLst/>
                  <a:uLnTx/>
                  <a:uFillTx/>
                  <a:latin typeface="Rajdhani"/>
                  <a:cs typeface="Rajdhani"/>
                  <a:sym typeface="Rajdhani"/>
                </a:rPr>
                <a:t>  DIRECT</a:t>
              </a:r>
              <a:endParaRPr lang="en-US" sz="1200" dirty="0">
                <a:solidFill>
                  <a:schemeClr val="tx1"/>
                </a:solidFill>
              </a:endParaRPr>
            </a:p>
          </p:txBody>
        </p:sp>
        <p:sp>
          <p:nvSpPr>
            <p:cNvPr id="146" name="TextBox 145">
              <a:extLst>
                <a:ext uri="{FF2B5EF4-FFF2-40B4-BE49-F238E27FC236}">
                  <a16:creationId xmlns:a16="http://schemas.microsoft.com/office/drawing/2014/main" id="{72D00171-F160-4DC0-A381-8374732383C5}"/>
                </a:ext>
              </a:extLst>
            </p:cNvPr>
            <p:cNvSpPr txBox="1"/>
            <p:nvPr/>
          </p:nvSpPr>
          <p:spPr>
            <a:xfrm flipH="1">
              <a:off x="5230358" y="1907854"/>
              <a:ext cx="919389" cy="276999"/>
            </a:xfrm>
            <a:prstGeom prst="rect">
              <a:avLst/>
            </a:prstGeom>
            <a:noFill/>
          </p:spPr>
          <p:txBody>
            <a:bodyPr wrap="square">
              <a:spAutoFit/>
            </a:bodyPr>
            <a:lstStyle/>
            <a:p>
              <a:r>
                <a:rPr kumimoji="0" lang="sr-Latn-RS" sz="1200" b="1" i="0" u="none" strike="noStrike" kern="0" cap="none" spc="0" normalizeH="0" baseline="0" noProof="0" dirty="0">
                  <a:ln>
                    <a:noFill/>
                  </a:ln>
                  <a:solidFill>
                    <a:schemeClr val="tx1"/>
                  </a:solidFill>
                  <a:effectLst/>
                  <a:uLnTx/>
                  <a:uFillTx/>
                  <a:latin typeface="Rajdhani"/>
                  <a:cs typeface="Rajdhani"/>
                  <a:sym typeface="Rajdhani"/>
                </a:rPr>
                <a:t>  DIRECT</a:t>
              </a:r>
              <a:endParaRPr lang="en-US" sz="1200" dirty="0">
                <a:solidFill>
                  <a:schemeClr val="tx1"/>
                </a:solidFill>
              </a:endParaRPr>
            </a:p>
          </p:txBody>
        </p:sp>
        <p:sp>
          <p:nvSpPr>
            <p:cNvPr id="147" name="TextBox 146">
              <a:extLst>
                <a:ext uri="{FF2B5EF4-FFF2-40B4-BE49-F238E27FC236}">
                  <a16:creationId xmlns:a16="http://schemas.microsoft.com/office/drawing/2014/main" id="{1A4791F0-E1BB-4659-B58C-094246FE7607}"/>
                </a:ext>
              </a:extLst>
            </p:cNvPr>
            <p:cNvSpPr txBox="1"/>
            <p:nvPr/>
          </p:nvSpPr>
          <p:spPr>
            <a:xfrm flipH="1">
              <a:off x="2959746" y="2575774"/>
              <a:ext cx="825235" cy="230832"/>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48" name="TextBox 147">
              <a:extLst>
                <a:ext uri="{FF2B5EF4-FFF2-40B4-BE49-F238E27FC236}">
                  <a16:creationId xmlns:a16="http://schemas.microsoft.com/office/drawing/2014/main" id="{AB2F07C0-6B22-4B2F-9DC3-057D2BA3D566}"/>
                </a:ext>
              </a:extLst>
            </p:cNvPr>
            <p:cNvSpPr txBox="1"/>
            <p:nvPr/>
          </p:nvSpPr>
          <p:spPr>
            <a:xfrm flipH="1">
              <a:off x="3837877" y="2568245"/>
              <a:ext cx="825235" cy="230832"/>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49" name="TextBox 148">
              <a:extLst>
                <a:ext uri="{FF2B5EF4-FFF2-40B4-BE49-F238E27FC236}">
                  <a16:creationId xmlns:a16="http://schemas.microsoft.com/office/drawing/2014/main" id="{F7764A05-B138-453A-B7BF-E4E2B1ED12EB}"/>
                </a:ext>
              </a:extLst>
            </p:cNvPr>
            <p:cNvSpPr txBox="1"/>
            <p:nvPr/>
          </p:nvSpPr>
          <p:spPr>
            <a:xfrm flipH="1">
              <a:off x="4812140" y="2577175"/>
              <a:ext cx="825235" cy="230832"/>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50" name="TextBox 149">
              <a:extLst>
                <a:ext uri="{FF2B5EF4-FFF2-40B4-BE49-F238E27FC236}">
                  <a16:creationId xmlns:a16="http://schemas.microsoft.com/office/drawing/2014/main" id="{479F1D72-609E-4737-914B-4CD38C71B4E8}"/>
                </a:ext>
              </a:extLst>
            </p:cNvPr>
            <p:cNvSpPr txBox="1"/>
            <p:nvPr/>
          </p:nvSpPr>
          <p:spPr>
            <a:xfrm flipH="1">
              <a:off x="5691969" y="2572780"/>
              <a:ext cx="825235" cy="230832"/>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51" name="TextBox 150">
              <a:extLst>
                <a:ext uri="{FF2B5EF4-FFF2-40B4-BE49-F238E27FC236}">
                  <a16:creationId xmlns:a16="http://schemas.microsoft.com/office/drawing/2014/main" id="{9F286406-C90C-40A7-89A8-AD8A108D8E23}"/>
                </a:ext>
              </a:extLst>
            </p:cNvPr>
            <p:cNvSpPr txBox="1"/>
            <p:nvPr/>
          </p:nvSpPr>
          <p:spPr>
            <a:xfrm flipH="1">
              <a:off x="2369617" y="3032360"/>
              <a:ext cx="618321" cy="169277"/>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36" name="TextBox 135">
              <a:extLst>
                <a:ext uri="{FF2B5EF4-FFF2-40B4-BE49-F238E27FC236}">
                  <a16:creationId xmlns:a16="http://schemas.microsoft.com/office/drawing/2014/main" id="{9B422A46-0ACB-4F55-9425-A8DA0EDB1F69}"/>
                </a:ext>
              </a:extLst>
            </p:cNvPr>
            <p:cNvSpPr txBox="1"/>
            <p:nvPr/>
          </p:nvSpPr>
          <p:spPr>
            <a:xfrm flipH="1">
              <a:off x="2946182" y="3024970"/>
              <a:ext cx="618322" cy="169277"/>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37" name="TextBox 136">
              <a:extLst>
                <a:ext uri="{FF2B5EF4-FFF2-40B4-BE49-F238E27FC236}">
                  <a16:creationId xmlns:a16="http://schemas.microsoft.com/office/drawing/2014/main" id="{35A704D9-1814-4966-8DBC-DCDAC590B579}"/>
                </a:ext>
              </a:extLst>
            </p:cNvPr>
            <p:cNvSpPr txBox="1"/>
            <p:nvPr/>
          </p:nvSpPr>
          <p:spPr>
            <a:xfrm flipH="1">
              <a:off x="3520135" y="3025217"/>
              <a:ext cx="618322" cy="169277"/>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39" name="TextBox 138">
              <a:extLst>
                <a:ext uri="{FF2B5EF4-FFF2-40B4-BE49-F238E27FC236}">
                  <a16:creationId xmlns:a16="http://schemas.microsoft.com/office/drawing/2014/main" id="{3A21ADC2-800C-41FC-9974-3356E1EE3071}"/>
                </a:ext>
              </a:extLst>
            </p:cNvPr>
            <p:cNvSpPr txBox="1"/>
            <p:nvPr/>
          </p:nvSpPr>
          <p:spPr>
            <a:xfrm flipH="1">
              <a:off x="4682110" y="3017553"/>
              <a:ext cx="618322" cy="169277"/>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41" name="TextBox 140">
              <a:extLst>
                <a:ext uri="{FF2B5EF4-FFF2-40B4-BE49-F238E27FC236}">
                  <a16:creationId xmlns:a16="http://schemas.microsoft.com/office/drawing/2014/main" id="{66F888A5-9EE8-4F42-BC28-41A3D08BFF2F}"/>
                </a:ext>
              </a:extLst>
            </p:cNvPr>
            <p:cNvSpPr txBox="1"/>
            <p:nvPr/>
          </p:nvSpPr>
          <p:spPr>
            <a:xfrm flipH="1">
              <a:off x="5861304" y="3012883"/>
              <a:ext cx="618322" cy="169277"/>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42" name="TextBox 141">
              <a:extLst>
                <a:ext uri="{FF2B5EF4-FFF2-40B4-BE49-F238E27FC236}">
                  <a16:creationId xmlns:a16="http://schemas.microsoft.com/office/drawing/2014/main" id="{37F172DD-8D65-4458-B4DB-C4F530311E6F}"/>
                </a:ext>
              </a:extLst>
            </p:cNvPr>
            <p:cNvSpPr txBox="1"/>
            <p:nvPr/>
          </p:nvSpPr>
          <p:spPr>
            <a:xfrm flipH="1">
              <a:off x="6430604" y="3012883"/>
              <a:ext cx="618322" cy="169277"/>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grpSp>
      <p:cxnSp>
        <p:nvCxnSpPr>
          <p:cNvPr id="29" name="Straight Arrow Connector 28">
            <a:extLst>
              <a:ext uri="{FF2B5EF4-FFF2-40B4-BE49-F238E27FC236}">
                <a16:creationId xmlns:a16="http://schemas.microsoft.com/office/drawing/2014/main" id="{981FFE24-D9BC-434D-A0FD-C5032B768427}"/>
              </a:ext>
            </a:extLst>
          </p:cNvPr>
          <p:cNvCxnSpPr>
            <a:cxnSpLocks/>
          </p:cNvCxnSpPr>
          <p:nvPr/>
        </p:nvCxnSpPr>
        <p:spPr>
          <a:xfrm flipH="1">
            <a:off x="2640628" y="3205354"/>
            <a:ext cx="1519948" cy="173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Google Shape;8837;p53">
            <a:extLst>
              <a:ext uri="{FF2B5EF4-FFF2-40B4-BE49-F238E27FC236}">
                <a16:creationId xmlns:a16="http://schemas.microsoft.com/office/drawing/2014/main" id="{B2A6B6B0-A3BA-43F5-85EF-3A7E2D295B42}"/>
              </a:ext>
            </a:extLst>
          </p:cNvPr>
          <p:cNvSpPr/>
          <p:nvPr/>
        </p:nvSpPr>
        <p:spPr>
          <a:xfrm>
            <a:off x="2354962" y="3316017"/>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Straight Arrow Connector 51">
            <a:extLst>
              <a:ext uri="{FF2B5EF4-FFF2-40B4-BE49-F238E27FC236}">
                <a16:creationId xmlns:a16="http://schemas.microsoft.com/office/drawing/2014/main" id="{FCB9A073-ECB0-4C8F-8747-9E1070C80113}"/>
              </a:ext>
            </a:extLst>
          </p:cNvPr>
          <p:cNvCxnSpPr>
            <a:cxnSpLocks/>
          </p:cNvCxnSpPr>
          <p:nvPr/>
        </p:nvCxnSpPr>
        <p:spPr>
          <a:xfrm flipH="1">
            <a:off x="4981697" y="3187021"/>
            <a:ext cx="399412" cy="131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Google Shape;8837;p53">
            <a:extLst>
              <a:ext uri="{FF2B5EF4-FFF2-40B4-BE49-F238E27FC236}">
                <a16:creationId xmlns:a16="http://schemas.microsoft.com/office/drawing/2014/main" id="{977937CC-CE32-407F-9827-8D5DD0D4DD17}"/>
              </a:ext>
            </a:extLst>
          </p:cNvPr>
          <p:cNvSpPr/>
          <p:nvPr/>
        </p:nvSpPr>
        <p:spPr>
          <a:xfrm>
            <a:off x="4695695" y="3248478"/>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TextBox 103">
            <a:extLst>
              <a:ext uri="{FF2B5EF4-FFF2-40B4-BE49-F238E27FC236}">
                <a16:creationId xmlns:a16="http://schemas.microsoft.com/office/drawing/2014/main" id="{21E4137C-DE65-489A-B4EA-0808CF22D5F1}"/>
              </a:ext>
            </a:extLst>
          </p:cNvPr>
          <p:cNvSpPr txBox="1"/>
          <p:nvPr/>
        </p:nvSpPr>
        <p:spPr>
          <a:xfrm flipH="1">
            <a:off x="4075554" y="2951198"/>
            <a:ext cx="621056" cy="276999"/>
          </a:xfrm>
          <a:prstGeom prst="rect">
            <a:avLst/>
          </a:prstGeom>
          <a:noFill/>
        </p:spPr>
        <p:txBody>
          <a:bodyPr wrap="square">
            <a:spAutoFit/>
          </a:bodyPr>
          <a:lstStyle/>
          <a:p>
            <a:pPr algn="ctr"/>
            <a:r>
              <a:rPr lang="sr-Latn-RS" sz="600" b="1" dirty="0">
                <a:solidFill>
                  <a:schemeClr val="tx1"/>
                </a:solidFill>
                <a:latin typeface="Rajdhani"/>
                <a:cs typeface="Rajdhani"/>
                <a:sym typeface="Rajdhani"/>
              </a:rPr>
              <a:t>CREATING BONUS</a:t>
            </a:r>
            <a:endParaRPr lang="en-US" sz="600" dirty="0">
              <a:solidFill>
                <a:schemeClr val="tx1"/>
              </a:solidFill>
            </a:endParaRPr>
          </a:p>
        </p:txBody>
      </p:sp>
      <p:sp>
        <p:nvSpPr>
          <p:cNvPr id="109" name="TextBox 108">
            <a:extLst>
              <a:ext uri="{FF2B5EF4-FFF2-40B4-BE49-F238E27FC236}">
                <a16:creationId xmlns:a16="http://schemas.microsoft.com/office/drawing/2014/main" id="{1E082F25-792C-45B7-9DD4-1918944B9BA7}"/>
              </a:ext>
            </a:extLst>
          </p:cNvPr>
          <p:cNvSpPr txBox="1"/>
          <p:nvPr/>
        </p:nvSpPr>
        <p:spPr>
          <a:xfrm flipH="1">
            <a:off x="5251210" y="2950414"/>
            <a:ext cx="621056" cy="276999"/>
          </a:xfrm>
          <a:prstGeom prst="rect">
            <a:avLst/>
          </a:prstGeom>
          <a:noFill/>
        </p:spPr>
        <p:txBody>
          <a:bodyPr wrap="square">
            <a:spAutoFit/>
          </a:bodyPr>
          <a:lstStyle/>
          <a:p>
            <a:pPr algn="ctr"/>
            <a:r>
              <a:rPr lang="sr-Latn-RS" sz="600" b="1" dirty="0">
                <a:solidFill>
                  <a:schemeClr val="tx1"/>
                </a:solidFill>
                <a:latin typeface="Rajdhani"/>
                <a:cs typeface="Rajdhani"/>
                <a:sym typeface="Rajdhani"/>
              </a:rPr>
              <a:t>CREATING BONUS</a:t>
            </a:r>
            <a:endParaRPr lang="en-US" sz="600" dirty="0">
              <a:solidFill>
                <a:schemeClr val="tx1"/>
              </a:solidFill>
            </a:endParaRPr>
          </a:p>
        </p:txBody>
      </p:sp>
      <p:cxnSp>
        <p:nvCxnSpPr>
          <p:cNvPr id="110" name="Straight Arrow Connector 109">
            <a:extLst>
              <a:ext uri="{FF2B5EF4-FFF2-40B4-BE49-F238E27FC236}">
                <a16:creationId xmlns:a16="http://schemas.microsoft.com/office/drawing/2014/main" id="{21200735-8715-4E9E-AECA-42DDB2B3A481}"/>
              </a:ext>
            </a:extLst>
          </p:cNvPr>
          <p:cNvCxnSpPr>
            <a:cxnSpLocks/>
          </p:cNvCxnSpPr>
          <p:nvPr/>
        </p:nvCxnSpPr>
        <p:spPr>
          <a:xfrm flipV="1">
            <a:off x="4601741" y="1600943"/>
            <a:ext cx="5037" cy="137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92D8761C-977D-4F77-A7A2-D7B53A17BE0B}"/>
              </a:ext>
            </a:extLst>
          </p:cNvPr>
          <p:cNvSpPr txBox="1"/>
          <p:nvPr/>
        </p:nvSpPr>
        <p:spPr>
          <a:xfrm>
            <a:off x="505060" y="3955439"/>
            <a:ext cx="4585750" cy="215444"/>
          </a:xfrm>
          <a:prstGeom prst="rect">
            <a:avLst/>
          </a:prstGeom>
          <a:noFill/>
        </p:spPr>
        <p:txBody>
          <a:bodyPr wrap="square">
            <a:spAutoFit/>
          </a:bodyPr>
          <a:lstStyle/>
          <a:p>
            <a:pPr algn="ctr"/>
            <a:r>
              <a:rPr lang="sr-Latn-RS" sz="400" b="1" dirty="0">
                <a:solidFill>
                  <a:schemeClr val="tx1"/>
                </a:solidFill>
                <a:highlight>
                  <a:srgbClr val="FFFF00"/>
                </a:highlight>
                <a:latin typeface="Rajdhani"/>
                <a:cs typeface="Rajdhani"/>
                <a:sym typeface="Rajdhani"/>
              </a:rPr>
              <a:t>STVARANJE </a:t>
            </a:r>
          </a:p>
          <a:p>
            <a:pPr algn="ctr"/>
            <a:r>
              <a:rPr lang="sr-Latn-RS" sz="400" b="1" dirty="0">
                <a:solidFill>
                  <a:schemeClr val="tx1"/>
                </a:solidFill>
                <a:highlight>
                  <a:srgbClr val="FFFF00"/>
                </a:highlight>
                <a:latin typeface="Rajdhani"/>
                <a:cs typeface="Rajdhani"/>
                <a:sym typeface="Rajdhani"/>
              </a:rPr>
              <a:t>BONUSA</a:t>
            </a:r>
            <a:endParaRPr lang="en-US" sz="400" dirty="0">
              <a:solidFill>
                <a:schemeClr val="tx1"/>
              </a:solidFill>
              <a:highlight>
                <a:srgbClr val="FFFF00"/>
              </a:highlight>
            </a:endParaRPr>
          </a:p>
        </p:txBody>
      </p:sp>
      <p:cxnSp>
        <p:nvCxnSpPr>
          <p:cNvPr id="118" name="Straight Arrow Connector 117">
            <a:extLst>
              <a:ext uri="{FF2B5EF4-FFF2-40B4-BE49-F238E27FC236}">
                <a16:creationId xmlns:a16="http://schemas.microsoft.com/office/drawing/2014/main" id="{BD7F8D1B-2FEC-440C-8694-E9180716CCEB}"/>
              </a:ext>
            </a:extLst>
          </p:cNvPr>
          <p:cNvCxnSpPr>
            <a:cxnSpLocks/>
          </p:cNvCxnSpPr>
          <p:nvPr/>
        </p:nvCxnSpPr>
        <p:spPr>
          <a:xfrm flipH="1">
            <a:off x="2467579" y="4138323"/>
            <a:ext cx="308943" cy="167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68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fill="hold"/>
                                        <p:tgtEl>
                                          <p:spTgt spid="153"/>
                                        </p:tgtEl>
                                        <p:attrNameLst>
                                          <p:attrName>ppt_x</p:attrName>
                                        </p:attrNameLst>
                                      </p:cBhvr>
                                      <p:tavLst>
                                        <p:tav tm="0">
                                          <p:val>
                                            <p:strVal val="#ppt_x"/>
                                          </p:val>
                                        </p:tav>
                                        <p:tav tm="100000">
                                          <p:val>
                                            <p:strVal val="#ppt_x"/>
                                          </p:val>
                                        </p:tav>
                                      </p:tavLst>
                                    </p:anim>
                                    <p:anim calcmode="lin" valueType="num">
                                      <p:cBhvr additive="base">
                                        <p:cTn id="12" dur="500" fill="hold"/>
                                        <p:tgtEl>
                                          <p:spTgt spid="1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anim calcmode="lin" valueType="num">
                                      <p:cBhvr additive="base">
                                        <p:cTn id="15" dur="500" fill="hold"/>
                                        <p:tgtEl>
                                          <p:spTgt spid="152"/>
                                        </p:tgtEl>
                                        <p:attrNameLst>
                                          <p:attrName>ppt_x</p:attrName>
                                        </p:attrNameLst>
                                      </p:cBhvr>
                                      <p:tavLst>
                                        <p:tav tm="0">
                                          <p:val>
                                            <p:strVal val="#ppt_x"/>
                                          </p:val>
                                        </p:tav>
                                        <p:tav tm="100000">
                                          <p:val>
                                            <p:strVal val="#ppt_x"/>
                                          </p:val>
                                        </p:tav>
                                      </p:tavLst>
                                    </p:anim>
                                    <p:anim calcmode="lin" valueType="num">
                                      <p:cBhvr additive="base">
                                        <p:cTn id="16" dur="500" fill="hold"/>
                                        <p:tgtEl>
                                          <p:spTgt spid="15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anim calcmode="lin" valueType="num">
                                      <p:cBhvr additive="base">
                                        <p:cTn id="19" dur="500" fill="hold"/>
                                        <p:tgtEl>
                                          <p:spTgt spid="155"/>
                                        </p:tgtEl>
                                        <p:attrNameLst>
                                          <p:attrName>ppt_x</p:attrName>
                                        </p:attrNameLst>
                                      </p:cBhvr>
                                      <p:tavLst>
                                        <p:tav tm="0">
                                          <p:val>
                                            <p:strVal val="#ppt_x"/>
                                          </p:val>
                                        </p:tav>
                                        <p:tav tm="100000">
                                          <p:val>
                                            <p:strVal val="#ppt_x"/>
                                          </p:val>
                                        </p:tav>
                                      </p:tavLst>
                                    </p:anim>
                                    <p:anim calcmode="lin" valueType="num">
                                      <p:cBhvr additive="base">
                                        <p:cTn id="20" dur="500" fill="hold"/>
                                        <p:tgtEl>
                                          <p:spTgt spid="15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fill="hold"/>
                                        <p:tgtEl>
                                          <p:spTgt spid="154"/>
                                        </p:tgtEl>
                                        <p:attrNameLst>
                                          <p:attrName>ppt_x</p:attrName>
                                        </p:attrNameLst>
                                      </p:cBhvr>
                                      <p:tavLst>
                                        <p:tav tm="0">
                                          <p:val>
                                            <p:strVal val="#ppt_x"/>
                                          </p:val>
                                        </p:tav>
                                        <p:tav tm="100000">
                                          <p:val>
                                            <p:strVal val="#ppt_x"/>
                                          </p:val>
                                        </p:tav>
                                      </p:tavLst>
                                    </p:anim>
                                    <p:anim calcmode="lin" valueType="num">
                                      <p:cBhvr additive="base">
                                        <p:cTn id="24" dur="500" fill="hold"/>
                                        <p:tgtEl>
                                          <p:spTgt spid="15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7"/>
                                        </p:tgtEl>
                                        <p:attrNameLst>
                                          <p:attrName>style.visibility</p:attrName>
                                        </p:attrNameLst>
                                      </p:cBhvr>
                                      <p:to>
                                        <p:strVal val="visible"/>
                                      </p:to>
                                    </p:set>
                                    <p:anim calcmode="lin" valueType="num">
                                      <p:cBhvr additive="base">
                                        <p:cTn id="27" dur="500" fill="hold"/>
                                        <p:tgtEl>
                                          <p:spTgt spid="157"/>
                                        </p:tgtEl>
                                        <p:attrNameLst>
                                          <p:attrName>ppt_x</p:attrName>
                                        </p:attrNameLst>
                                      </p:cBhvr>
                                      <p:tavLst>
                                        <p:tav tm="0">
                                          <p:val>
                                            <p:strVal val="#ppt_x"/>
                                          </p:val>
                                        </p:tav>
                                        <p:tav tm="100000">
                                          <p:val>
                                            <p:strVal val="#ppt_x"/>
                                          </p:val>
                                        </p:tav>
                                      </p:tavLst>
                                    </p:anim>
                                    <p:anim calcmode="lin" valueType="num">
                                      <p:cBhvr additive="base">
                                        <p:cTn id="28" dur="500" fill="hold"/>
                                        <p:tgtEl>
                                          <p:spTgt spid="15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500" fill="hold"/>
                                        <p:tgtEl>
                                          <p:spTgt spid="156"/>
                                        </p:tgtEl>
                                        <p:attrNameLst>
                                          <p:attrName>ppt_x</p:attrName>
                                        </p:attrNameLst>
                                      </p:cBhvr>
                                      <p:tavLst>
                                        <p:tav tm="0">
                                          <p:val>
                                            <p:strVal val="#ppt_x"/>
                                          </p:val>
                                        </p:tav>
                                        <p:tav tm="100000">
                                          <p:val>
                                            <p:strVal val="#ppt_x"/>
                                          </p:val>
                                        </p:tav>
                                      </p:tavLst>
                                    </p:anim>
                                    <p:anim calcmode="lin" valueType="num">
                                      <p:cBhvr additive="base">
                                        <p:cTn id="32"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ppt_x"/>
                                          </p:val>
                                        </p:tav>
                                        <p:tav tm="100000">
                                          <p:val>
                                            <p:strVal val="#ppt_x"/>
                                          </p:val>
                                        </p:tav>
                                      </p:tavLst>
                                    </p:anim>
                                    <p:anim calcmode="lin" valueType="num">
                                      <p:cBhvr additive="base">
                                        <p:cTn id="46" dur="500" fill="hold"/>
                                        <p:tgtEl>
                                          <p:spTgt spid="6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ppt_x"/>
                                          </p:val>
                                        </p:tav>
                                        <p:tav tm="100000">
                                          <p:val>
                                            <p:strVal val="#ppt_x"/>
                                          </p:val>
                                        </p:tav>
                                      </p:tavLst>
                                    </p:anim>
                                    <p:anim calcmode="lin" valueType="num">
                                      <p:cBhvr additive="base">
                                        <p:cTn id="76" dur="500" fill="hold"/>
                                        <p:tgtEl>
                                          <p:spTgt spid="7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additive="base">
                                        <p:cTn id="91" dur="500" fill="hold"/>
                                        <p:tgtEl>
                                          <p:spTgt spid="84"/>
                                        </p:tgtEl>
                                        <p:attrNameLst>
                                          <p:attrName>ppt_x</p:attrName>
                                        </p:attrNameLst>
                                      </p:cBhvr>
                                      <p:tavLst>
                                        <p:tav tm="0">
                                          <p:val>
                                            <p:strVal val="#ppt_x"/>
                                          </p:val>
                                        </p:tav>
                                        <p:tav tm="100000">
                                          <p:val>
                                            <p:strVal val="#ppt_x"/>
                                          </p:val>
                                        </p:tav>
                                      </p:tavLst>
                                    </p:anim>
                                    <p:anim calcmode="lin" valueType="num">
                                      <p:cBhvr additive="base">
                                        <p:cTn id="92" dur="500" fill="hold"/>
                                        <p:tgtEl>
                                          <p:spTgt spid="8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500" fill="hold"/>
                                        <p:tgtEl>
                                          <p:spTgt spid="85"/>
                                        </p:tgtEl>
                                        <p:attrNameLst>
                                          <p:attrName>ppt_x</p:attrName>
                                        </p:attrNameLst>
                                      </p:cBhvr>
                                      <p:tavLst>
                                        <p:tav tm="0">
                                          <p:val>
                                            <p:strVal val="#ppt_x"/>
                                          </p:val>
                                        </p:tav>
                                        <p:tav tm="100000">
                                          <p:val>
                                            <p:strVal val="#ppt_x"/>
                                          </p:val>
                                        </p:tav>
                                      </p:tavLst>
                                    </p:anim>
                                    <p:anim calcmode="lin" valueType="num">
                                      <p:cBhvr additive="base">
                                        <p:cTn id="96" dur="500" fill="hold"/>
                                        <p:tgtEl>
                                          <p:spTgt spid="8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6"/>
                                        </p:tgtEl>
                                        <p:attrNameLst>
                                          <p:attrName>style.visibility</p:attrName>
                                        </p:attrNameLst>
                                      </p:cBhvr>
                                      <p:to>
                                        <p:strVal val="visible"/>
                                      </p:to>
                                    </p:set>
                                    <p:anim calcmode="lin" valueType="num">
                                      <p:cBhvr additive="base">
                                        <p:cTn id="99" dur="500" fill="hold"/>
                                        <p:tgtEl>
                                          <p:spTgt spid="86"/>
                                        </p:tgtEl>
                                        <p:attrNameLst>
                                          <p:attrName>ppt_x</p:attrName>
                                        </p:attrNameLst>
                                      </p:cBhvr>
                                      <p:tavLst>
                                        <p:tav tm="0">
                                          <p:val>
                                            <p:strVal val="#ppt_x"/>
                                          </p:val>
                                        </p:tav>
                                        <p:tav tm="100000">
                                          <p:val>
                                            <p:strVal val="#ppt_x"/>
                                          </p:val>
                                        </p:tav>
                                      </p:tavLst>
                                    </p:anim>
                                    <p:anim calcmode="lin" valueType="num">
                                      <p:cBhvr additive="base">
                                        <p:cTn id="100" dur="500" fill="hold"/>
                                        <p:tgtEl>
                                          <p:spTgt spid="8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 calcmode="lin" valueType="num">
                                      <p:cBhvr additive="base">
                                        <p:cTn id="103" dur="500" fill="hold"/>
                                        <p:tgtEl>
                                          <p:spTgt spid="87"/>
                                        </p:tgtEl>
                                        <p:attrNameLst>
                                          <p:attrName>ppt_x</p:attrName>
                                        </p:attrNameLst>
                                      </p:cBhvr>
                                      <p:tavLst>
                                        <p:tav tm="0">
                                          <p:val>
                                            <p:strVal val="#ppt_x"/>
                                          </p:val>
                                        </p:tav>
                                        <p:tav tm="100000">
                                          <p:val>
                                            <p:strVal val="#ppt_x"/>
                                          </p:val>
                                        </p:tav>
                                      </p:tavLst>
                                    </p:anim>
                                    <p:anim calcmode="lin" valueType="num">
                                      <p:cBhvr additive="base">
                                        <p:cTn id="104" dur="500" fill="hold"/>
                                        <p:tgtEl>
                                          <p:spTgt spid="8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9"/>
                                        </p:tgtEl>
                                        <p:attrNameLst>
                                          <p:attrName>style.visibility</p:attrName>
                                        </p:attrNameLst>
                                      </p:cBhvr>
                                      <p:to>
                                        <p:strVal val="visible"/>
                                      </p:to>
                                    </p:set>
                                    <p:anim calcmode="lin" valueType="num">
                                      <p:cBhvr additive="base">
                                        <p:cTn id="107" dur="500" fill="hold"/>
                                        <p:tgtEl>
                                          <p:spTgt spid="89"/>
                                        </p:tgtEl>
                                        <p:attrNameLst>
                                          <p:attrName>ppt_x</p:attrName>
                                        </p:attrNameLst>
                                      </p:cBhvr>
                                      <p:tavLst>
                                        <p:tav tm="0">
                                          <p:val>
                                            <p:strVal val="#ppt_x"/>
                                          </p:val>
                                        </p:tav>
                                        <p:tav tm="100000">
                                          <p:val>
                                            <p:strVal val="#ppt_x"/>
                                          </p:val>
                                        </p:tav>
                                      </p:tavLst>
                                    </p:anim>
                                    <p:anim calcmode="lin" valueType="num">
                                      <p:cBhvr additive="base">
                                        <p:cTn id="108" dur="500" fill="hold"/>
                                        <p:tgtEl>
                                          <p:spTgt spid="8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additive="base">
                                        <p:cTn id="111" dur="500" fill="hold"/>
                                        <p:tgtEl>
                                          <p:spTgt spid="107"/>
                                        </p:tgtEl>
                                        <p:attrNameLst>
                                          <p:attrName>ppt_x</p:attrName>
                                        </p:attrNameLst>
                                      </p:cBhvr>
                                      <p:tavLst>
                                        <p:tav tm="0">
                                          <p:val>
                                            <p:strVal val="#ppt_x"/>
                                          </p:val>
                                        </p:tav>
                                        <p:tav tm="100000">
                                          <p:val>
                                            <p:strVal val="#ppt_x"/>
                                          </p:val>
                                        </p:tav>
                                      </p:tavLst>
                                    </p:anim>
                                    <p:anim calcmode="lin" valueType="num">
                                      <p:cBhvr additive="base">
                                        <p:cTn id="112" dur="500" fill="hold"/>
                                        <p:tgtEl>
                                          <p:spTgt spid="10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90"/>
                                        </p:tgtEl>
                                        <p:attrNameLst>
                                          <p:attrName>style.visibility</p:attrName>
                                        </p:attrNameLst>
                                      </p:cBhvr>
                                      <p:to>
                                        <p:strVal val="visible"/>
                                      </p:to>
                                    </p:set>
                                    <p:anim calcmode="lin" valueType="num">
                                      <p:cBhvr additive="base">
                                        <p:cTn id="115" dur="500" fill="hold"/>
                                        <p:tgtEl>
                                          <p:spTgt spid="90"/>
                                        </p:tgtEl>
                                        <p:attrNameLst>
                                          <p:attrName>ppt_x</p:attrName>
                                        </p:attrNameLst>
                                      </p:cBhvr>
                                      <p:tavLst>
                                        <p:tav tm="0">
                                          <p:val>
                                            <p:strVal val="#ppt_x"/>
                                          </p:val>
                                        </p:tav>
                                        <p:tav tm="100000">
                                          <p:val>
                                            <p:strVal val="#ppt_x"/>
                                          </p:val>
                                        </p:tav>
                                      </p:tavLst>
                                    </p:anim>
                                    <p:anim calcmode="lin" valueType="num">
                                      <p:cBhvr additive="base">
                                        <p:cTn id="116" dur="500" fill="hold"/>
                                        <p:tgtEl>
                                          <p:spTgt spid="9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anim calcmode="lin" valueType="num">
                                      <p:cBhvr additive="base">
                                        <p:cTn id="119" dur="500" fill="hold"/>
                                        <p:tgtEl>
                                          <p:spTgt spid="103"/>
                                        </p:tgtEl>
                                        <p:attrNameLst>
                                          <p:attrName>ppt_x</p:attrName>
                                        </p:attrNameLst>
                                      </p:cBhvr>
                                      <p:tavLst>
                                        <p:tav tm="0">
                                          <p:val>
                                            <p:strVal val="#ppt_x"/>
                                          </p:val>
                                        </p:tav>
                                        <p:tav tm="100000">
                                          <p:val>
                                            <p:strVal val="#ppt_x"/>
                                          </p:val>
                                        </p:tav>
                                      </p:tavLst>
                                    </p:anim>
                                    <p:anim calcmode="lin" valueType="num">
                                      <p:cBhvr additive="base">
                                        <p:cTn id="120" dur="500" fill="hold"/>
                                        <p:tgtEl>
                                          <p:spTgt spid="103"/>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93"/>
                                        </p:tgtEl>
                                        <p:attrNameLst>
                                          <p:attrName>style.visibility</p:attrName>
                                        </p:attrNameLst>
                                      </p:cBhvr>
                                      <p:to>
                                        <p:strVal val="visible"/>
                                      </p:to>
                                    </p:set>
                                    <p:anim calcmode="lin" valueType="num">
                                      <p:cBhvr additive="base">
                                        <p:cTn id="123" dur="500" fill="hold"/>
                                        <p:tgtEl>
                                          <p:spTgt spid="93"/>
                                        </p:tgtEl>
                                        <p:attrNameLst>
                                          <p:attrName>ppt_x</p:attrName>
                                        </p:attrNameLst>
                                      </p:cBhvr>
                                      <p:tavLst>
                                        <p:tav tm="0">
                                          <p:val>
                                            <p:strVal val="#ppt_x"/>
                                          </p:val>
                                        </p:tav>
                                        <p:tav tm="100000">
                                          <p:val>
                                            <p:strVal val="#ppt_x"/>
                                          </p:val>
                                        </p:tav>
                                      </p:tavLst>
                                    </p:anim>
                                    <p:anim calcmode="lin" valueType="num">
                                      <p:cBhvr additive="base">
                                        <p:cTn id="124" dur="500" fill="hold"/>
                                        <p:tgtEl>
                                          <p:spTgt spid="93"/>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96"/>
                                        </p:tgtEl>
                                        <p:attrNameLst>
                                          <p:attrName>style.visibility</p:attrName>
                                        </p:attrNameLst>
                                      </p:cBhvr>
                                      <p:to>
                                        <p:strVal val="visible"/>
                                      </p:to>
                                    </p:set>
                                    <p:anim calcmode="lin" valueType="num">
                                      <p:cBhvr additive="base">
                                        <p:cTn id="127" dur="500" fill="hold"/>
                                        <p:tgtEl>
                                          <p:spTgt spid="96"/>
                                        </p:tgtEl>
                                        <p:attrNameLst>
                                          <p:attrName>ppt_x</p:attrName>
                                        </p:attrNameLst>
                                      </p:cBhvr>
                                      <p:tavLst>
                                        <p:tav tm="0">
                                          <p:val>
                                            <p:strVal val="#ppt_x"/>
                                          </p:val>
                                        </p:tav>
                                        <p:tav tm="100000">
                                          <p:val>
                                            <p:strVal val="#ppt_x"/>
                                          </p:val>
                                        </p:tav>
                                      </p:tavLst>
                                    </p:anim>
                                    <p:anim calcmode="lin" valueType="num">
                                      <p:cBhvr additive="base">
                                        <p:cTn id="128" dur="500" fill="hold"/>
                                        <p:tgtEl>
                                          <p:spTgt spid="96"/>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additive="base">
                                        <p:cTn id="131" dur="500" fill="hold"/>
                                        <p:tgtEl>
                                          <p:spTgt spid="98"/>
                                        </p:tgtEl>
                                        <p:attrNameLst>
                                          <p:attrName>ppt_x</p:attrName>
                                        </p:attrNameLst>
                                      </p:cBhvr>
                                      <p:tavLst>
                                        <p:tav tm="0">
                                          <p:val>
                                            <p:strVal val="#ppt_x"/>
                                          </p:val>
                                        </p:tav>
                                        <p:tav tm="100000">
                                          <p:val>
                                            <p:strVal val="#ppt_x"/>
                                          </p:val>
                                        </p:tav>
                                      </p:tavLst>
                                    </p:anim>
                                    <p:anim calcmode="lin" valueType="num">
                                      <p:cBhvr additive="base">
                                        <p:cTn id="132" dur="500" fill="hold"/>
                                        <p:tgtEl>
                                          <p:spTgt spid="9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additive="base">
                                        <p:cTn id="135" dur="500" fill="hold"/>
                                        <p:tgtEl>
                                          <p:spTgt spid="101"/>
                                        </p:tgtEl>
                                        <p:attrNameLst>
                                          <p:attrName>ppt_x</p:attrName>
                                        </p:attrNameLst>
                                      </p:cBhvr>
                                      <p:tavLst>
                                        <p:tav tm="0">
                                          <p:val>
                                            <p:strVal val="#ppt_x"/>
                                          </p:val>
                                        </p:tav>
                                        <p:tav tm="100000">
                                          <p:val>
                                            <p:strVal val="#ppt_x"/>
                                          </p:val>
                                        </p:tav>
                                      </p:tavLst>
                                    </p:anim>
                                    <p:anim calcmode="lin" valueType="num">
                                      <p:cBhvr additive="base">
                                        <p:cTn id="136" dur="500" fill="hold"/>
                                        <p:tgtEl>
                                          <p:spTgt spid="101"/>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110"/>
                                        </p:tgtEl>
                                        <p:attrNameLst>
                                          <p:attrName>style.visibility</p:attrName>
                                        </p:attrNameLst>
                                      </p:cBhvr>
                                      <p:to>
                                        <p:strVal val="visible"/>
                                      </p:to>
                                    </p:set>
                                    <p:anim calcmode="lin" valueType="num">
                                      <p:cBhvr additive="base">
                                        <p:cTn id="139" dur="500" fill="hold"/>
                                        <p:tgtEl>
                                          <p:spTgt spid="110"/>
                                        </p:tgtEl>
                                        <p:attrNameLst>
                                          <p:attrName>ppt_x</p:attrName>
                                        </p:attrNameLst>
                                      </p:cBhvr>
                                      <p:tavLst>
                                        <p:tav tm="0">
                                          <p:val>
                                            <p:strVal val="#ppt_x"/>
                                          </p:val>
                                        </p:tav>
                                        <p:tav tm="100000">
                                          <p:val>
                                            <p:strVal val="#ppt_x"/>
                                          </p:val>
                                        </p:tav>
                                      </p:tavLst>
                                    </p:anim>
                                    <p:anim calcmode="lin" valueType="num">
                                      <p:cBhvr additive="base">
                                        <p:cTn id="140" dur="500" fill="hold"/>
                                        <p:tgtEl>
                                          <p:spTgt spid="110"/>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118"/>
                                        </p:tgtEl>
                                        <p:attrNameLst>
                                          <p:attrName>style.visibility</p:attrName>
                                        </p:attrNameLst>
                                      </p:cBhvr>
                                      <p:to>
                                        <p:strVal val="visible"/>
                                      </p:to>
                                    </p:set>
                                    <p:anim calcmode="lin" valueType="num">
                                      <p:cBhvr additive="base">
                                        <p:cTn id="143" dur="500" fill="hold"/>
                                        <p:tgtEl>
                                          <p:spTgt spid="118"/>
                                        </p:tgtEl>
                                        <p:attrNameLst>
                                          <p:attrName>ppt_x</p:attrName>
                                        </p:attrNameLst>
                                      </p:cBhvr>
                                      <p:tavLst>
                                        <p:tav tm="0">
                                          <p:val>
                                            <p:strVal val="#ppt_x"/>
                                          </p:val>
                                        </p:tav>
                                        <p:tav tm="100000">
                                          <p:val>
                                            <p:strVal val="#ppt_x"/>
                                          </p:val>
                                        </p:tav>
                                      </p:tavLst>
                                    </p:anim>
                                    <p:anim calcmode="lin" valueType="num">
                                      <p:cBhvr additive="base">
                                        <p:cTn id="144"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9" grpId="0" animBg="1"/>
      <p:bldP spid="101" grpId="0"/>
      <p:bldP spid="103" grpId="0" animBg="1"/>
      <p:bldP spid="107" grpId="0" animBg="1"/>
      <p:bldP spid="53"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Rajdhani"/>
                <a:cs typeface="Rajdhani"/>
                <a:sym typeface="Rajdhani"/>
              </a:rPr>
              <a:t>UNIQUE, FAIR, EQUAL</a:t>
            </a:r>
            <a:endParaRPr lang="en-US" dirty="0"/>
          </a:p>
        </p:txBody>
      </p:sp>
      <p:sp>
        <p:nvSpPr>
          <p:cNvPr id="71" name="TextBox 70">
            <a:extLst>
              <a:ext uri="{FF2B5EF4-FFF2-40B4-BE49-F238E27FC236}">
                <a16:creationId xmlns:a16="http://schemas.microsoft.com/office/drawing/2014/main" id="{01E67209-CF69-4599-A660-5976FA5F92D5}"/>
              </a:ext>
            </a:extLst>
          </p:cNvPr>
          <p:cNvSpPr txBox="1"/>
          <p:nvPr/>
        </p:nvSpPr>
        <p:spPr>
          <a:xfrm>
            <a:off x="882377" y="4566104"/>
            <a:ext cx="7508581" cy="338554"/>
          </a:xfrm>
          <a:prstGeom prst="rect">
            <a:avLst/>
          </a:prstGeom>
          <a:noFill/>
        </p:spPr>
        <p:txBody>
          <a:bodyPr wrap="square">
            <a:spAutoFit/>
          </a:bodyPr>
          <a:lstStyle/>
          <a:p>
            <a:pPr algn="ctr"/>
            <a:r>
              <a:rPr lang="en-US" sz="800" b="1" dirty="0">
                <a:solidFill>
                  <a:srgbClr val="F3F3F3"/>
                </a:solidFill>
                <a:latin typeface="Fira Sans" panose="020B0503050000020004" pitchFamily="34" charset="0"/>
                <a:cs typeface="Rajdhani"/>
                <a:sym typeface="Rajdhani"/>
              </a:rPr>
              <a:t>This situation is repeated and gives the system a new dimension, which is the permanent connection and respect between the referrer and the direct collaborator, because in each subsequent cycle one follows the other, helps each other and participates together in equal creation of system commissions.</a:t>
            </a:r>
            <a:endParaRPr lang="en-US" sz="800" dirty="0"/>
          </a:p>
        </p:txBody>
      </p:sp>
      <p:sp>
        <p:nvSpPr>
          <p:cNvPr id="69" name="TextBox 68">
            <a:extLst>
              <a:ext uri="{FF2B5EF4-FFF2-40B4-BE49-F238E27FC236}">
                <a16:creationId xmlns:a16="http://schemas.microsoft.com/office/drawing/2014/main" id="{F237ED53-1A12-4C84-804C-85DA498CA55A}"/>
              </a:ext>
            </a:extLst>
          </p:cNvPr>
          <p:cNvSpPr txBox="1"/>
          <p:nvPr/>
        </p:nvSpPr>
        <p:spPr>
          <a:xfrm>
            <a:off x="5319400" y="1545778"/>
            <a:ext cx="2305183" cy="307777"/>
          </a:xfrm>
          <a:prstGeom prst="rect">
            <a:avLst/>
          </a:prstGeom>
          <a:noFill/>
        </p:spPr>
        <p:txBody>
          <a:bodyPr wrap="square">
            <a:spAutoFit/>
          </a:bodyPr>
          <a:lstStyle/>
          <a:p>
            <a:r>
              <a:rPr lang="en-US" sz="700" dirty="0">
                <a:solidFill>
                  <a:srgbClr val="F3F3F3"/>
                </a:solidFill>
                <a:latin typeface="+mj-lt"/>
                <a:cs typeface="Rajdhani"/>
                <a:sym typeface="Rajdhani"/>
              </a:rPr>
              <a:t>In the first setting, your direct logically goes below you.</a:t>
            </a:r>
            <a:endParaRPr lang="en-US" sz="700" dirty="0">
              <a:latin typeface="+mj-lt"/>
            </a:endParaRPr>
          </a:p>
        </p:txBody>
      </p:sp>
      <p:grpSp>
        <p:nvGrpSpPr>
          <p:cNvPr id="7" name="Group 6">
            <a:extLst>
              <a:ext uri="{FF2B5EF4-FFF2-40B4-BE49-F238E27FC236}">
                <a16:creationId xmlns:a16="http://schemas.microsoft.com/office/drawing/2014/main" id="{2E365DFF-B840-7E94-62A2-5773666D39F2}"/>
              </a:ext>
            </a:extLst>
          </p:cNvPr>
          <p:cNvGrpSpPr/>
          <p:nvPr/>
        </p:nvGrpSpPr>
        <p:grpSpPr>
          <a:xfrm>
            <a:off x="3980734" y="1188671"/>
            <a:ext cx="838773" cy="307777"/>
            <a:chOff x="3980734" y="1188671"/>
            <a:chExt cx="838773" cy="307777"/>
          </a:xfrm>
        </p:grpSpPr>
        <p:sp>
          <p:nvSpPr>
            <p:cNvPr id="4" name="Rectangle: Rounded Corners 3">
              <a:extLst>
                <a:ext uri="{FF2B5EF4-FFF2-40B4-BE49-F238E27FC236}">
                  <a16:creationId xmlns:a16="http://schemas.microsoft.com/office/drawing/2014/main" id="{2DB6B98C-9472-D674-F89C-0F2CFBC739C4}"/>
                </a:ext>
              </a:extLst>
            </p:cNvPr>
            <p:cNvSpPr/>
            <p:nvPr/>
          </p:nvSpPr>
          <p:spPr>
            <a:xfrm>
              <a:off x="3980734" y="1223783"/>
              <a:ext cx="838773" cy="237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9EB6D1-E26F-87B1-DE97-F248BCA4EEE7}"/>
                </a:ext>
              </a:extLst>
            </p:cNvPr>
            <p:cNvSpPr txBox="1"/>
            <p:nvPr/>
          </p:nvSpPr>
          <p:spPr>
            <a:xfrm>
              <a:off x="4015109" y="1188671"/>
              <a:ext cx="728769" cy="307777"/>
            </a:xfrm>
            <a:prstGeom prst="rect">
              <a:avLst/>
            </a:prstGeom>
            <a:noFill/>
          </p:spPr>
          <p:txBody>
            <a:bodyPr wrap="square" rtlCol="0">
              <a:spAutoFit/>
            </a:bodyPr>
            <a:lstStyle/>
            <a:p>
              <a:r>
                <a:rPr lang="sr-Latn-RS" dirty="0"/>
                <a:t>  </a:t>
              </a:r>
              <a:r>
                <a:rPr lang="sr-Latn-RS" sz="1200" dirty="0"/>
                <a:t>YOU</a:t>
              </a:r>
              <a:endParaRPr lang="en-US" sz="1200" dirty="0"/>
            </a:p>
          </p:txBody>
        </p:sp>
      </p:grpSp>
      <p:grpSp>
        <p:nvGrpSpPr>
          <p:cNvPr id="8" name="Group 7">
            <a:extLst>
              <a:ext uri="{FF2B5EF4-FFF2-40B4-BE49-F238E27FC236}">
                <a16:creationId xmlns:a16="http://schemas.microsoft.com/office/drawing/2014/main" id="{C5FCD436-433F-52D9-4629-7CE68241C9C0}"/>
              </a:ext>
            </a:extLst>
          </p:cNvPr>
          <p:cNvGrpSpPr/>
          <p:nvPr/>
        </p:nvGrpSpPr>
        <p:grpSpPr>
          <a:xfrm>
            <a:off x="3980734" y="1637706"/>
            <a:ext cx="873148" cy="237554"/>
            <a:chOff x="3980734" y="1637706"/>
            <a:chExt cx="873148" cy="237554"/>
          </a:xfrm>
        </p:grpSpPr>
        <p:sp>
          <p:nvSpPr>
            <p:cNvPr id="108" name="Rectangle: Rounded Corners 107">
              <a:extLst>
                <a:ext uri="{FF2B5EF4-FFF2-40B4-BE49-F238E27FC236}">
                  <a16:creationId xmlns:a16="http://schemas.microsoft.com/office/drawing/2014/main" id="{EE4BE386-7046-6AFD-704D-7868D9044EA7}"/>
                </a:ext>
              </a:extLst>
            </p:cNvPr>
            <p:cNvSpPr/>
            <p:nvPr/>
          </p:nvSpPr>
          <p:spPr>
            <a:xfrm>
              <a:off x="3980734" y="1637706"/>
              <a:ext cx="838773" cy="237554"/>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3EEC7A20-4B3D-6F96-5011-D8FEA4C825AA}"/>
                </a:ext>
              </a:extLst>
            </p:cNvPr>
            <p:cNvSpPr txBox="1"/>
            <p:nvPr/>
          </p:nvSpPr>
          <p:spPr>
            <a:xfrm>
              <a:off x="4015109" y="1656455"/>
              <a:ext cx="838773" cy="200055"/>
            </a:xfrm>
            <a:prstGeom prst="rect">
              <a:avLst/>
            </a:prstGeom>
            <a:noFill/>
            <a:ln>
              <a:solidFill>
                <a:srgbClr val="00B0F0"/>
              </a:solidFill>
            </a:ln>
          </p:spPr>
          <p:txBody>
            <a:bodyPr wrap="square" rtlCol="0">
              <a:spAutoFit/>
            </a:bodyPr>
            <a:lstStyle/>
            <a:p>
              <a:r>
                <a:rPr lang="sr-Latn-RS" sz="700" dirty="0"/>
                <a:t>YOUR DIRECT</a:t>
              </a:r>
              <a:endParaRPr lang="en-US" sz="700" dirty="0"/>
            </a:p>
          </p:txBody>
        </p:sp>
      </p:grpSp>
      <p:grpSp>
        <p:nvGrpSpPr>
          <p:cNvPr id="9" name="Group 8">
            <a:extLst>
              <a:ext uri="{FF2B5EF4-FFF2-40B4-BE49-F238E27FC236}">
                <a16:creationId xmlns:a16="http://schemas.microsoft.com/office/drawing/2014/main" id="{FE3AFB43-8E2D-9BB2-F9AF-97D3F7BDDFE3}"/>
              </a:ext>
            </a:extLst>
          </p:cNvPr>
          <p:cNvGrpSpPr/>
          <p:nvPr/>
        </p:nvGrpSpPr>
        <p:grpSpPr>
          <a:xfrm>
            <a:off x="3980734" y="2000155"/>
            <a:ext cx="838773" cy="307777"/>
            <a:chOff x="3980734" y="2000155"/>
            <a:chExt cx="838773" cy="307777"/>
          </a:xfrm>
        </p:grpSpPr>
        <p:sp>
          <p:nvSpPr>
            <p:cNvPr id="113" name="Rectangle: Rounded Corners 112">
              <a:extLst>
                <a:ext uri="{FF2B5EF4-FFF2-40B4-BE49-F238E27FC236}">
                  <a16:creationId xmlns:a16="http://schemas.microsoft.com/office/drawing/2014/main" id="{3212B168-3A83-3680-9AF5-54F653F4E8BC}"/>
                </a:ext>
              </a:extLst>
            </p:cNvPr>
            <p:cNvSpPr/>
            <p:nvPr/>
          </p:nvSpPr>
          <p:spPr>
            <a:xfrm>
              <a:off x="3980734" y="2035267"/>
              <a:ext cx="838773" cy="237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F958849B-B3C7-0C7D-9AE2-30CD2EC7BEE1}"/>
                </a:ext>
              </a:extLst>
            </p:cNvPr>
            <p:cNvSpPr txBox="1"/>
            <p:nvPr/>
          </p:nvSpPr>
          <p:spPr>
            <a:xfrm>
              <a:off x="4015109" y="2000155"/>
              <a:ext cx="728769" cy="307777"/>
            </a:xfrm>
            <a:prstGeom prst="rect">
              <a:avLst/>
            </a:prstGeom>
            <a:noFill/>
          </p:spPr>
          <p:txBody>
            <a:bodyPr wrap="square" rtlCol="0">
              <a:spAutoFit/>
            </a:bodyPr>
            <a:lstStyle/>
            <a:p>
              <a:r>
                <a:rPr lang="sr-Latn-RS" dirty="0"/>
                <a:t>  </a:t>
              </a:r>
              <a:r>
                <a:rPr lang="sr-Latn-RS" sz="1200" dirty="0"/>
                <a:t>YOU</a:t>
              </a:r>
              <a:endParaRPr lang="en-US" sz="1200" dirty="0"/>
            </a:p>
          </p:txBody>
        </p:sp>
      </p:grpSp>
      <p:grpSp>
        <p:nvGrpSpPr>
          <p:cNvPr id="10" name="Group 9">
            <a:extLst>
              <a:ext uri="{FF2B5EF4-FFF2-40B4-BE49-F238E27FC236}">
                <a16:creationId xmlns:a16="http://schemas.microsoft.com/office/drawing/2014/main" id="{D1B0280C-C8B7-E619-6F09-D7BA221F80FC}"/>
              </a:ext>
            </a:extLst>
          </p:cNvPr>
          <p:cNvGrpSpPr/>
          <p:nvPr/>
        </p:nvGrpSpPr>
        <p:grpSpPr>
          <a:xfrm>
            <a:off x="3980734" y="2405535"/>
            <a:ext cx="873148" cy="237554"/>
            <a:chOff x="3980734" y="2405535"/>
            <a:chExt cx="873148" cy="237554"/>
          </a:xfrm>
        </p:grpSpPr>
        <p:sp>
          <p:nvSpPr>
            <p:cNvPr id="117" name="Rectangle: Rounded Corners 116">
              <a:extLst>
                <a:ext uri="{FF2B5EF4-FFF2-40B4-BE49-F238E27FC236}">
                  <a16:creationId xmlns:a16="http://schemas.microsoft.com/office/drawing/2014/main" id="{CC2ED1D7-CA13-42B0-69ED-ED5DC6E7A90B}"/>
                </a:ext>
              </a:extLst>
            </p:cNvPr>
            <p:cNvSpPr/>
            <p:nvPr/>
          </p:nvSpPr>
          <p:spPr>
            <a:xfrm>
              <a:off x="3980734" y="2405535"/>
              <a:ext cx="838773" cy="237554"/>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FFA0BC02-3084-3AE7-857E-36D2C6364679}"/>
                </a:ext>
              </a:extLst>
            </p:cNvPr>
            <p:cNvSpPr txBox="1"/>
            <p:nvPr/>
          </p:nvSpPr>
          <p:spPr>
            <a:xfrm>
              <a:off x="4015109" y="2424284"/>
              <a:ext cx="838773" cy="200055"/>
            </a:xfrm>
            <a:prstGeom prst="rect">
              <a:avLst/>
            </a:prstGeom>
            <a:noFill/>
            <a:ln>
              <a:solidFill>
                <a:srgbClr val="00B0F0"/>
              </a:solidFill>
            </a:ln>
          </p:spPr>
          <p:txBody>
            <a:bodyPr wrap="square" rtlCol="0">
              <a:spAutoFit/>
            </a:bodyPr>
            <a:lstStyle/>
            <a:p>
              <a:r>
                <a:rPr lang="sr-Latn-RS" sz="700" dirty="0"/>
                <a:t>YOUR DIRECT</a:t>
              </a:r>
              <a:endParaRPr lang="en-US" sz="700" dirty="0"/>
            </a:p>
          </p:txBody>
        </p:sp>
      </p:grpSp>
      <p:grpSp>
        <p:nvGrpSpPr>
          <p:cNvPr id="11" name="Group 10">
            <a:extLst>
              <a:ext uri="{FF2B5EF4-FFF2-40B4-BE49-F238E27FC236}">
                <a16:creationId xmlns:a16="http://schemas.microsoft.com/office/drawing/2014/main" id="{C12D4FA9-03A3-CB69-1865-38764E911EE0}"/>
              </a:ext>
            </a:extLst>
          </p:cNvPr>
          <p:cNvGrpSpPr/>
          <p:nvPr/>
        </p:nvGrpSpPr>
        <p:grpSpPr>
          <a:xfrm>
            <a:off x="3980734" y="2751624"/>
            <a:ext cx="838773" cy="276999"/>
            <a:chOff x="3980734" y="2751624"/>
            <a:chExt cx="838773" cy="276999"/>
          </a:xfrm>
        </p:grpSpPr>
        <p:sp>
          <p:nvSpPr>
            <p:cNvPr id="120" name="Rectangle: Rounded Corners 119">
              <a:extLst>
                <a:ext uri="{FF2B5EF4-FFF2-40B4-BE49-F238E27FC236}">
                  <a16:creationId xmlns:a16="http://schemas.microsoft.com/office/drawing/2014/main" id="{B07F2581-28D0-76E3-7499-AAB2C5203DAC}"/>
                </a:ext>
              </a:extLst>
            </p:cNvPr>
            <p:cNvSpPr/>
            <p:nvPr/>
          </p:nvSpPr>
          <p:spPr>
            <a:xfrm>
              <a:off x="3980734" y="2786736"/>
              <a:ext cx="838773" cy="237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5C57AC9A-C73D-C12C-C258-AFBB8F4460AE}"/>
                </a:ext>
              </a:extLst>
            </p:cNvPr>
            <p:cNvSpPr txBox="1"/>
            <p:nvPr/>
          </p:nvSpPr>
          <p:spPr>
            <a:xfrm>
              <a:off x="4015109" y="2751624"/>
              <a:ext cx="728769" cy="276999"/>
            </a:xfrm>
            <a:prstGeom prst="rect">
              <a:avLst/>
            </a:prstGeom>
            <a:noFill/>
          </p:spPr>
          <p:txBody>
            <a:bodyPr wrap="square" rtlCol="0">
              <a:spAutoFit/>
            </a:bodyPr>
            <a:lstStyle/>
            <a:p>
              <a:r>
                <a:rPr lang="sr-Latn-RS" sz="1200" dirty="0"/>
                <a:t>  YOU</a:t>
              </a:r>
              <a:endParaRPr lang="en-US" sz="1200" dirty="0"/>
            </a:p>
          </p:txBody>
        </p:sp>
      </p:grpSp>
      <p:grpSp>
        <p:nvGrpSpPr>
          <p:cNvPr id="12" name="Group 11">
            <a:extLst>
              <a:ext uri="{FF2B5EF4-FFF2-40B4-BE49-F238E27FC236}">
                <a16:creationId xmlns:a16="http://schemas.microsoft.com/office/drawing/2014/main" id="{9837B453-1051-463C-22CB-098554BCBC60}"/>
              </a:ext>
            </a:extLst>
          </p:cNvPr>
          <p:cNvGrpSpPr/>
          <p:nvPr/>
        </p:nvGrpSpPr>
        <p:grpSpPr>
          <a:xfrm>
            <a:off x="4008232" y="3165548"/>
            <a:ext cx="830752" cy="252272"/>
            <a:chOff x="4008232" y="3165548"/>
            <a:chExt cx="830752" cy="252272"/>
          </a:xfrm>
        </p:grpSpPr>
        <p:sp>
          <p:nvSpPr>
            <p:cNvPr id="122" name="Rectangle: Rounded Corners 121">
              <a:extLst>
                <a:ext uri="{FF2B5EF4-FFF2-40B4-BE49-F238E27FC236}">
                  <a16:creationId xmlns:a16="http://schemas.microsoft.com/office/drawing/2014/main" id="{0D17351E-6921-19A1-C1B1-FA2A18014AFC}"/>
                </a:ext>
              </a:extLst>
            </p:cNvPr>
            <p:cNvSpPr/>
            <p:nvPr/>
          </p:nvSpPr>
          <p:spPr>
            <a:xfrm>
              <a:off x="4008232" y="3165548"/>
              <a:ext cx="796377" cy="252272"/>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22235360-BDAF-E93F-9D49-E6EC9A6BEB97}"/>
                </a:ext>
              </a:extLst>
            </p:cNvPr>
            <p:cNvSpPr txBox="1"/>
            <p:nvPr/>
          </p:nvSpPr>
          <p:spPr>
            <a:xfrm>
              <a:off x="4042607" y="3184297"/>
              <a:ext cx="796377" cy="200055"/>
            </a:xfrm>
            <a:prstGeom prst="rect">
              <a:avLst/>
            </a:prstGeom>
            <a:noFill/>
            <a:ln>
              <a:solidFill>
                <a:srgbClr val="00B0F0"/>
              </a:solidFill>
            </a:ln>
          </p:spPr>
          <p:txBody>
            <a:bodyPr wrap="square" rtlCol="0">
              <a:spAutoFit/>
            </a:bodyPr>
            <a:lstStyle/>
            <a:p>
              <a:r>
                <a:rPr lang="sr-Latn-RS" sz="700" dirty="0"/>
                <a:t>YOUR DIRECT</a:t>
              </a:r>
              <a:endParaRPr lang="en-US" sz="700" dirty="0"/>
            </a:p>
          </p:txBody>
        </p:sp>
      </p:grpSp>
      <p:grpSp>
        <p:nvGrpSpPr>
          <p:cNvPr id="13" name="Group 12">
            <a:extLst>
              <a:ext uri="{FF2B5EF4-FFF2-40B4-BE49-F238E27FC236}">
                <a16:creationId xmlns:a16="http://schemas.microsoft.com/office/drawing/2014/main" id="{398745B6-35D7-AA6C-C507-1D663A76003C}"/>
              </a:ext>
            </a:extLst>
          </p:cNvPr>
          <p:cNvGrpSpPr/>
          <p:nvPr/>
        </p:nvGrpSpPr>
        <p:grpSpPr>
          <a:xfrm>
            <a:off x="3980734" y="3534351"/>
            <a:ext cx="838773" cy="307777"/>
            <a:chOff x="3980734" y="3534351"/>
            <a:chExt cx="838773" cy="307777"/>
          </a:xfrm>
        </p:grpSpPr>
        <p:sp>
          <p:nvSpPr>
            <p:cNvPr id="124" name="Rectangle: Rounded Corners 123">
              <a:extLst>
                <a:ext uri="{FF2B5EF4-FFF2-40B4-BE49-F238E27FC236}">
                  <a16:creationId xmlns:a16="http://schemas.microsoft.com/office/drawing/2014/main" id="{DD4FC949-3788-2469-AC4C-1F04379E5062}"/>
                </a:ext>
              </a:extLst>
            </p:cNvPr>
            <p:cNvSpPr/>
            <p:nvPr/>
          </p:nvSpPr>
          <p:spPr>
            <a:xfrm>
              <a:off x="3980734" y="3569463"/>
              <a:ext cx="838773" cy="237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0301041C-4D56-9635-9E27-78C0FD769F70}"/>
                </a:ext>
              </a:extLst>
            </p:cNvPr>
            <p:cNvSpPr txBox="1"/>
            <p:nvPr/>
          </p:nvSpPr>
          <p:spPr>
            <a:xfrm>
              <a:off x="4015109" y="3534351"/>
              <a:ext cx="728769" cy="307777"/>
            </a:xfrm>
            <a:prstGeom prst="rect">
              <a:avLst/>
            </a:prstGeom>
            <a:noFill/>
          </p:spPr>
          <p:txBody>
            <a:bodyPr wrap="square" rtlCol="0">
              <a:spAutoFit/>
            </a:bodyPr>
            <a:lstStyle/>
            <a:p>
              <a:r>
                <a:rPr lang="sr-Latn-RS" dirty="0"/>
                <a:t>  </a:t>
              </a:r>
              <a:r>
                <a:rPr lang="sr-Latn-RS" sz="1200" dirty="0"/>
                <a:t>YOU</a:t>
              </a:r>
              <a:endParaRPr lang="en-US" sz="1200" dirty="0"/>
            </a:p>
          </p:txBody>
        </p:sp>
      </p:grpSp>
      <p:grpSp>
        <p:nvGrpSpPr>
          <p:cNvPr id="14" name="Group 13">
            <a:extLst>
              <a:ext uri="{FF2B5EF4-FFF2-40B4-BE49-F238E27FC236}">
                <a16:creationId xmlns:a16="http://schemas.microsoft.com/office/drawing/2014/main" id="{3C6CA9FB-5CD2-5F8A-748D-D347DE6DF7E2}"/>
              </a:ext>
            </a:extLst>
          </p:cNvPr>
          <p:cNvGrpSpPr/>
          <p:nvPr/>
        </p:nvGrpSpPr>
        <p:grpSpPr>
          <a:xfrm>
            <a:off x="3965836" y="3927881"/>
            <a:ext cx="838773" cy="276999"/>
            <a:chOff x="3965836" y="3927881"/>
            <a:chExt cx="838773" cy="276999"/>
          </a:xfrm>
        </p:grpSpPr>
        <p:sp>
          <p:nvSpPr>
            <p:cNvPr id="126" name="Rectangle: Rounded Corners 125">
              <a:extLst>
                <a:ext uri="{FF2B5EF4-FFF2-40B4-BE49-F238E27FC236}">
                  <a16:creationId xmlns:a16="http://schemas.microsoft.com/office/drawing/2014/main" id="{2147D8EF-37AE-7E7E-DEA1-BD111067F432}"/>
                </a:ext>
              </a:extLst>
            </p:cNvPr>
            <p:cNvSpPr/>
            <p:nvPr/>
          </p:nvSpPr>
          <p:spPr>
            <a:xfrm>
              <a:off x="3965836" y="3962993"/>
              <a:ext cx="838773" cy="237554"/>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1249C320-B2E4-8D4E-E054-63ED2D3478F7}"/>
                </a:ext>
              </a:extLst>
            </p:cNvPr>
            <p:cNvSpPr txBox="1"/>
            <p:nvPr/>
          </p:nvSpPr>
          <p:spPr>
            <a:xfrm>
              <a:off x="3965836" y="3927881"/>
              <a:ext cx="728769" cy="276999"/>
            </a:xfrm>
            <a:prstGeom prst="rect">
              <a:avLst/>
            </a:prstGeom>
            <a:noFill/>
            <a:ln>
              <a:solidFill>
                <a:srgbClr val="FF0000"/>
              </a:solidFill>
            </a:ln>
          </p:spPr>
          <p:txBody>
            <a:bodyPr wrap="square" rtlCol="0">
              <a:spAutoFit/>
            </a:bodyPr>
            <a:lstStyle/>
            <a:p>
              <a:r>
                <a:rPr lang="sr-Latn-RS" sz="1200" dirty="0"/>
                <a:t>    ETC</a:t>
              </a:r>
              <a:endParaRPr lang="en-US" sz="1200" dirty="0"/>
            </a:p>
          </p:txBody>
        </p:sp>
      </p:grpSp>
      <p:cxnSp>
        <p:nvCxnSpPr>
          <p:cNvPr id="17" name="Connector: Curved 16">
            <a:extLst>
              <a:ext uri="{FF2B5EF4-FFF2-40B4-BE49-F238E27FC236}">
                <a16:creationId xmlns:a16="http://schemas.microsoft.com/office/drawing/2014/main" id="{7E200D95-2682-7665-1504-99C41D9BBDB9}"/>
              </a:ext>
            </a:extLst>
          </p:cNvPr>
          <p:cNvCxnSpPr>
            <a:endCxn id="111" idx="3"/>
          </p:cNvCxnSpPr>
          <p:nvPr/>
        </p:nvCxnSpPr>
        <p:spPr>
          <a:xfrm>
            <a:off x="3965836" y="1496448"/>
            <a:ext cx="888046" cy="260035"/>
          </a:xfrm>
          <a:prstGeom prst="curvedConnector3">
            <a:avLst>
              <a:gd name="adj1" fmla="val 1257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Connector: Curved 129">
            <a:extLst>
              <a:ext uri="{FF2B5EF4-FFF2-40B4-BE49-F238E27FC236}">
                <a16:creationId xmlns:a16="http://schemas.microsoft.com/office/drawing/2014/main" id="{9852689D-26CF-54DC-D5B1-8323A4FB7483}"/>
              </a:ext>
            </a:extLst>
          </p:cNvPr>
          <p:cNvCxnSpPr/>
          <p:nvPr/>
        </p:nvCxnSpPr>
        <p:spPr>
          <a:xfrm>
            <a:off x="4015109" y="1902552"/>
            <a:ext cx="888046" cy="260035"/>
          </a:xfrm>
          <a:prstGeom prst="curvedConnector3">
            <a:avLst>
              <a:gd name="adj1" fmla="val 125742"/>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AD6A7FE-48CB-6861-C7DF-8777B9694457}"/>
              </a:ext>
            </a:extLst>
          </p:cNvPr>
          <p:cNvSpPr txBox="1"/>
          <p:nvPr/>
        </p:nvSpPr>
        <p:spPr>
          <a:xfrm>
            <a:off x="5319400" y="1953988"/>
            <a:ext cx="3467089" cy="200055"/>
          </a:xfrm>
          <a:prstGeom prst="rect">
            <a:avLst/>
          </a:prstGeom>
          <a:noFill/>
        </p:spPr>
        <p:txBody>
          <a:bodyPr wrap="square">
            <a:spAutoFit/>
          </a:bodyPr>
          <a:lstStyle/>
          <a:p>
            <a:r>
              <a:rPr lang="en-US" sz="700" dirty="0">
                <a:solidFill>
                  <a:srgbClr val="F3F3F3"/>
                </a:solidFill>
                <a:latin typeface="+mj-lt"/>
                <a:cs typeface="Rajdhani"/>
                <a:sym typeface="Rajdhani"/>
              </a:rPr>
              <a:t>By completing your first cycle, you now go below your direct associate.</a:t>
            </a:r>
            <a:endParaRPr lang="en-US" sz="700" dirty="0">
              <a:latin typeface="+mj-lt"/>
            </a:endParaRPr>
          </a:p>
        </p:txBody>
      </p:sp>
      <p:sp>
        <p:nvSpPr>
          <p:cNvPr id="132" name="TextBox 131">
            <a:extLst>
              <a:ext uri="{FF2B5EF4-FFF2-40B4-BE49-F238E27FC236}">
                <a16:creationId xmlns:a16="http://schemas.microsoft.com/office/drawing/2014/main" id="{44FA0F8D-D4B2-35D2-B084-612D116D0E1D}"/>
              </a:ext>
            </a:extLst>
          </p:cNvPr>
          <p:cNvSpPr txBox="1"/>
          <p:nvPr/>
        </p:nvSpPr>
        <p:spPr>
          <a:xfrm>
            <a:off x="5319400" y="2371237"/>
            <a:ext cx="3467089" cy="307777"/>
          </a:xfrm>
          <a:prstGeom prst="rect">
            <a:avLst/>
          </a:prstGeom>
          <a:noFill/>
        </p:spPr>
        <p:txBody>
          <a:bodyPr wrap="square">
            <a:spAutoFit/>
          </a:bodyPr>
          <a:lstStyle/>
          <a:p>
            <a:r>
              <a:rPr lang="en-US" sz="700" dirty="0">
                <a:solidFill>
                  <a:srgbClr val="F3F3F3"/>
                </a:solidFill>
                <a:latin typeface="+mj-lt"/>
                <a:cs typeface="Rajdhani"/>
                <a:sym typeface="Rajdhani"/>
              </a:rPr>
              <a:t>When your associate completes his cycle, he with his bonus position now follows you, in a position below yours.</a:t>
            </a:r>
            <a:endParaRPr lang="en-US" sz="700" dirty="0">
              <a:latin typeface="+mj-lt"/>
            </a:endParaRPr>
          </a:p>
        </p:txBody>
      </p:sp>
      <p:cxnSp>
        <p:nvCxnSpPr>
          <p:cNvPr id="133" name="Connector: Curved 132">
            <a:extLst>
              <a:ext uri="{FF2B5EF4-FFF2-40B4-BE49-F238E27FC236}">
                <a16:creationId xmlns:a16="http://schemas.microsoft.com/office/drawing/2014/main" id="{0A41570F-AA76-0F52-E54B-24763D014642}"/>
              </a:ext>
            </a:extLst>
          </p:cNvPr>
          <p:cNvCxnSpPr/>
          <p:nvPr/>
        </p:nvCxnSpPr>
        <p:spPr>
          <a:xfrm>
            <a:off x="3990472" y="2297373"/>
            <a:ext cx="888046" cy="260035"/>
          </a:xfrm>
          <a:prstGeom prst="curvedConnector3">
            <a:avLst>
              <a:gd name="adj1" fmla="val 1257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or: Curved 133">
            <a:extLst>
              <a:ext uri="{FF2B5EF4-FFF2-40B4-BE49-F238E27FC236}">
                <a16:creationId xmlns:a16="http://schemas.microsoft.com/office/drawing/2014/main" id="{4ECCB564-53DD-B4D4-1567-4CFAE466F980}"/>
              </a:ext>
            </a:extLst>
          </p:cNvPr>
          <p:cNvCxnSpPr/>
          <p:nvPr/>
        </p:nvCxnSpPr>
        <p:spPr>
          <a:xfrm>
            <a:off x="4054217" y="2662827"/>
            <a:ext cx="888046" cy="260035"/>
          </a:xfrm>
          <a:prstGeom prst="curvedConnector3">
            <a:avLst>
              <a:gd name="adj1" fmla="val 1257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Connector: Curved 134">
            <a:extLst>
              <a:ext uri="{FF2B5EF4-FFF2-40B4-BE49-F238E27FC236}">
                <a16:creationId xmlns:a16="http://schemas.microsoft.com/office/drawing/2014/main" id="{C0B03F2E-7F8F-2AD4-D6D6-50DCBF77A3D7}"/>
              </a:ext>
            </a:extLst>
          </p:cNvPr>
          <p:cNvCxnSpPr/>
          <p:nvPr/>
        </p:nvCxnSpPr>
        <p:spPr>
          <a:xfrm>
            <a:off x="4054217" y="3042370"/>
            <a:ext cx="888046" cy="260035"/>
          </a:xfrm>
          <a:prstGeom prst="curvedConnector3">
            <a:avLst>
              <a:gd name="adj1" fmla="val 1257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Connector: Curved 137">
            <a:extLst>
              <a:ext uri="{FF2B5EF4-FFF2-40B4-BE49-F238E27FC236}">
                <a16:creationId xmlns:a16="http://schemas.microsoft.com/office/drawing/2014/main" id="{3847195D-C471-0834-7DDC-B957FC04A434}"/>
              </a:ext>
            </a:extLst>
          </p:cNvPr>
          <p:cNvCxnSpPr/>
          <p:nvPr/>
        </p:nvCxnSpPr>
        <p:spPr>
          <a:xfrm>
            <a:off x="4064975" y="3426783"/>
            <a:ext cx="888046" cy="260035"/>
          </a:xfrm>
          <a:prstGeom prst="curvedConnector3">
            <a:avLst>
              <a:gd name="adj1" fmla="val 1257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Connector: Curved 139">
            <a:extLst>
              <a:ext uri="{FF2B5EF4-FFF2-40B4-BE49-F238E27FC236}">
                <a16:creationId xmlns:a16="http://schemas.microsoft.com/office/drawing/2014/main" id="{FABA7D94-A2AD-9183-FC3F-65C666170127}"/>
              </a:ext>
            </a:extLst>
          </p:cNvPr>
          <p:cNvCxnSpPr/>
          <p:nvPr/>
        </p:nvCxnSpPr>
        <p:spPr>
          <a:xfrm>
            <a:off x="4064975" y="3831619"/>
            <a:ext cx="888046" cy="260035"/>
          </a:xfrm>
          <a:prstGeom prst="curvedConnector3">
            <a:avLst>
              <a:gd name="adj1" fmla="val 12574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0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2999"/>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fade">
                                      <p:cBhvr>
                                        <p:cTn id="25" dur="500"/>
                                        <p:tgtEl>
                                          <p:spTgt spid="1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3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2"/>
                                        </p:tgtEl>
                                        <p:attrNameLst>
                                          <p:attrName>style.visibility</p:attrName>
                                        </p:attrNameLst>
                                      </p:cBhvr>
                                      <p:to>
                                        <p:strVal val="visible"/>
                                      </p:to>
                                    </p:set>
                                    <p:animEffect transition="in" filter="fade">
                                      <p:cBhvr>
                                        <p:cTn id="50" dur="500"/>
                                        <p:tgtEl>
                                          <p:spTgt spid="1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fade">
                                      <p:cBhvr>
                                        <p:cTn id="55" dur="500"/>
                                        <p:tgtEl>
                                          <p:spTgt spid="1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3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fade">
                                      <p:cBhvr>
                                        <p:cTn id="75" dur="500"/>
                                        <p:tgtEl>
                                          <p:spTgt spid="1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30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500"/>
                                        <p:tgtEl>
                                          <p:spTgt spid="140"/>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29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31" grpId="0"/>
      <p:bldP spid="1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sr-Latn-RS" sz="3000" b="1" i="0" u="none" strike="noStrike" kern="0" cap="none" spc="0" normalizeH="0" baseline="0" noProof="0" dirty="0">
                <a:ln>
                  <a:noFill/>
                </a:ln>
                <a:solidFill>
                  <a:srgbClr val="F3F3F3"/>
                </a:solidFill>
                <a:effectLst/>
                <a:uLnTx/>
                <a:uFillTx/>
                <a:latin typeface="Rajdhani"/>
                <a:cs typeface="Rajdhani"/>
                <a:sym typeface="Rajdhani"/>
              </a:rPr>
              <a:t>COMPENSATION PLAN - MATRIX 2</a:t>
            </a:r>
            <a:endParaRPr lang="en-US" dirty="0"/>
          </a:p>
        </p:txBody>
      </p:sp>
      <p:sp>
        <p:nvSpPr>
          <p:cNvPr id="30" name="TextBox 29">
            <a:extLst>
              <a:ext uri="{FF2B5EF4-FFF2-40B4-BE49-F238E27FC236}">
                <a16:creationId xmlns:a16="http://schemas.microsoft.com/office/drawing/2014/main" id="{62700C0A-AA6D-4EA9-B4A8-B855A9DDAA12}"/>
              </a:ext>
            </a:extLst>
          </p:cNvPr>
          <p:cNvSpPr txBox="1"/>
          <p:nvPr/>
        </p:nvSpPr>
        <p:spPr>
          <a:xfrm>
            <a:off x="7900273" y="2486732"/>
            <a:ext cx="1003000" cy="784830"/>
          </a:xfrm>
          <a:prstGeom prst="rect">
            <a:avLst/>
          </a:prstGeom>
          <a:noFill/>
        </p:spPr>
        <p:txBody>
          <a:bodyPr wrap="square">
            <a:spAutoFit/>
          </a:bodyPr>
          <a:lstStyle/>
          <a:p>
            <a:r>
              <a:rPr lang="en-US" sz="500" dirty="0">
                <a:solidFill>
                  <a:srgbClr val="F3F3F3"/>
                </a:solidFill>
                <a:latin typeface="+mj-lt"/>
                <a:cs typeface="Rajdhani"/>
                <a:sym typeface="Rajdhani"/>
              </a:rPr>
              <a:t>MAXIMUM 8 WIDTH FIXNO. EACH BONUS POSITION WHICH GOES INTO MATRIX TWO, CHARGES VERTICALLY NEW 8 WHICH ARE LINED UP, BY LEFT TO RIGHT PRINCIPLE, IN THE FIRST EMPTY SPOT.</a:t>
            </a:r>
            <a:endParaRPr lang="en-US" sz="500" dirty="0">
              <a:latin typeface="+mj-lt"/>
            </a:endParaRPr>
          </a:p>
        </p:txBody>
      </p:sp>
      <p:sp>
        <p:nvSpPr>
          <p:cNvPr id="71" name="TextBox 70">
            <a:extLst>
              <a:ext uri="{FF2B5EF4-FFF2-40B4-BE49-F238E27FC236}">
                <a16:creationId xmlns:a16="http://schemas.microsoft.com/office/drawing/2014/main" id="{01E67209-CF69-4599-A660-5976FA5F92D5}"/>
              </a:ext>
            </a:extLst>
          </p:cNvPr>
          <p:cNvSpPr txBox="1"/>
          <p:nvPr/>
        </p:nvSpPr>
        <p:spPr>
          <a:xfrm>
            <a:off x="882377" y="4517979"/>
            <a:ext cx="7508581" cy="630942"/>
          </a:xfrm>
          <a:prstGeom prst="rect">
            <a:avLst/>
          </a:prstGeom>
          <a:noFill/>
        </p:spPr>
        <p:txBody>
          <a:bodyPr wrap="square">
            <a:spAutoFit/>
          </a:bodyPr>
          <a:lstStyle/>
          <a:p>
            <a:pPr algn="ctr"/>
            <a:r>
              <a:rPr lang="en-US" sz="700" b="1" dirty="0">
                <a:solidFill>
                  <a:srgbClr val="F3F3F3"/>
                </a:solidFill>
                <a:latin typeface="Fira Sans" panose="020B0503050000020004" pitchFamily="34" charset="0"/>
                <a:cs typeface="Rajdhani"/>
                <a:sym typeface="Rajdhani"/>
              </a:rPr>
              <a:t>Matrix two is passive income, it has a maximum of 8 widths and N heights. Each bonus position that has made the transition to matrix 2 is placed in the first empty place from left to right and fills matrix 2. When there are 8 positions above your position as in the picture, you will also receive 5x the initial profit (without investment), as well as two new bonus units on each of yours which now continue the cycle in matrix 2.</a:t>
            </a:r>
          </a:p>
          <a:p>
            <a:pPr algn="ctr"/>
            <a:r>
              <a:rPr lang="en-US" sz="700" b="1" dirty="0">
                <a:solidFill>
                  <a:srgbClr val="F3F3F3"/>
                </a:solidFill>
                <a:latin typeface="Fira Sans" panose="020B0503050000020004" pitchFamily="34" charset="0"/>
                <a:cs typeface="Rajdhani"/>
                <a:sym typeface="Rajdhani"/>
              </a:rPr>
              <a:t>ADDITIONAL CLARIFICATION: The first one from the left charges 8 in the vertical above. The first above it charges a new 8 in the same vertical (9-17), the third above the new 8 above in the same vertical (18-25), etc.</a:t>
            </a:r>
            <a:endParaRPr lang="en-US" sz="700" dirty="0"/>
          </a:p>
        </p:txBody>
      </p:sp>
      <p:sp>
        <p:nvSpPr>
          <p:cNvPr id="57" name="TextBox 56">
            <a:extLst>
              <a:ext uri="{FF2B5EF4-FFF2-40B4-BE49-F238E27FC236}">
                <a16:creationId xmlns:a16="http://schemas.microsoft.com/office/drawing/2014/main" id="{34A97ADC-3DF0-453C-A824-B8DF7D73D10E}"/>
              </a:ext>
            </a:extLst>
          </p:cNvPr>
          <p:cNvSpPr txBox="1"/>
          <p:nvPr/>
        </p:nvSpPr>
        <p:spPr>
          <a:xfrm>
            <a:off x="144379" y="1337447"/>
            <a:ext cx="1935722" cy="230832"/>
          </a:xfrm>
          <a:prstGeom prst="rect">
            <a:avLst/>
          </a:prstGeom>
          <a:noFill/>
        </p:spPr>
        <p:txBody>
          <a:bodyPr wrap="square">
            <a:spAutoFit/>
          </a:bodyPr>
          <a:lstStyle/>
          <a:p>
            <a:r>
              <a:rPr lang="sr-Latn-RS" sz="900" b="1" dirty="0">
                <a:solidFill>
                  <a:srgbClr val="F3F3F3"/>
                </a:solidFill>
                <a:latin typeface="Fira Sans" panose="020B0503050000020004" pitchFamily="34" charset="0"/>
                <a:cs typeface="Rajdhani"/>
                <a:sym typeface="Rajdhani"/>
              </a:rPr>
              <a:t>YOUR BONUS POSITION 1</a:t>
            </a:r>
            <a:endParaRPr lang="en-US" sz="900" dirty="0"/>
          </a:p>
        </p:txBody>
      </p:sp>
      <p:sp>
        <p:nvSpPr>
          <p:cNvPr id="59" name="Google Shape;8837;p53">
            <a:extLst>
              <a:ext uri="{FF2B5EF4-FFF2-40B4-BE49-F238E27FC236}">
                <a16:creationId xmlns:a16="http://schemas.microsoft.com/office/drawing/2014/main" id="{8F693B3A-7056-4138-9105-29A32C0C821E}"/>
              </a:ext>
            </a:extLst>
          </p:cNvPr>
          <p:cNvSpPr/>
          <p:nvPr/>
        </p:nvSpPr>
        <p:spPr>
          <a:xfrm>
            <a:off x="1985335" y="1389332"/>
            <a:ext cx="230740" cy="1335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837;p53">
            <a:extLst>
              <a:ext uri="{FF2B5EF4-FFF2-40B4-BE49-F238E27FC236}">
                <a16:creationId xmlns:a16="http://schemas.microsoft.com/office/drawing/2014/main" id="{D1D002E3-E333-4398-BD27-A099276D9054}"/>
              </a:ext>
            </a:extLst>
          </p:cNvPr>
          <p:cNvSpPr/>
          <p:nvPr/>
        </p:nvSpPr>
        <p:spPr>
          <a:xfrm>
            <a:off x="1987172" y="1642584"/>
            <a:ext cx="230740" cy="1335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TextBox 62">
            <a:extLst>
              <a:ext uri="{FF2B5EF4-FFF2-40B4-BE49-F238E27FC236}">
                <a16:creationId xmlns:a16="http://schemas.microsoft.com/office/drawing/2014/main" id="{D5EBBA71-0793-4E40-A87C-DE8DE2F5C2D4}"/>
              </a:ext>
            </a:extLst>
          </p:cNvPr>
          <p:cNvSpPr txBox="1"/>
          <p:nvPr/>
        </p:nvSpPr>
        <p:spPr>
          <a:xfrm>
            <a:off x="144379" y="1604971"/>
            <a:ext cx="1935722" cy="230832"/>
          </a:xfrm>
          <a:prstGeom prst="rect">
            <a:avLst/>
          </a:prstGeom>
          <a:noFill/>
        </p:spPr>
        <p:txBody>
          <a:bodyPr wrap="square">
            <a:spAutoFit/>
          </a:bodyPr>
          <a:lstStyle/>
          <a:p>
            <a:r>
              <a:rPr lang="sr-Latn-RS" sz="900" b="1" dirty="0">
                <a:solidFill>
                  <a:srgbClr val="F3F3F3"/>
                </a:solidFill>
                <a:latin typeface="Fira Sans" panose="020B0503050000020004" pitchFamily="34" charset="0"/>
                <a:cs typeface="Rajdhani"/>
                <a:sym typeface="Rajdhani"/>
              </a:rPr>
              <a:t>YOUR BONUS POSITION 2</a:t>
            </a:r>
            <a:endParaRPr lang="en-US" sz="900" dirty="0"/>
          </a:p>
        </p:txBody>
      </p:sp>
      <p:cxnSp>
        <p:nvCxnSpPr>
          <p:cNvPr id="5" name="Connector: Elbow 4">
            <a:extLst>
              <a:ext uri="{FF2B5EF4-FFF2-40B4-BE49-F238E27FC236}">
                <a16:creationId xmlns:a16="http://schemas.microsoft.com/office/drawing/2014/main" id="{783E1B71-402C-44E1-80B8-6FB5D8CA581E}"/>
              </a:ext>
            </a:extLst>
          </p:cNvPr>
          <p:cNvCxnSpPr>
            <a:cxnSpLocks/>
          </p:cNvCxnSpPr>
          <p:nvPr/>
        </p:nvCxnSpPr>
        <p:spPr>
          <a:xfrm rot="5400000">
            <a:off x="1410948" y="2312620"/>
            <a:ext cx="1231407" cy="9093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70DE6C-3D71-4BE7-B944-0C9F1FB65D20}"/>
              </a:ext>
            </a:extLst>
          </p:cNvPr>
          <p:cNvCxnSpPr>
            <a:cxnSpLocks/>
          </p:cNvCxnSpPr>
          <p:nvPr/>
        </p:nvCxnSpPr>
        <p:spPr>
          <a:xfrm>
            <a:off x="2481335" y="2151600"/>
            <a:ext cx="248774" cy="293815"/>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237ED53-1A12-4C84-804C-85DA498CA55A}"/>
              </a:ext>
            </a:extLst>
          </p:cNvPr>
          <p:cNvSpPr txBox="1"/>
          <p:nvPr/>
        </p:nvSpPr>
        <p:spPr>
          <a:xfrm>
            <a:off x="929702" y="99058"/>
            <a:ext cx="3090733" cy="630942"/>
          </a:xfrm>
          <a:prstGeom prst="rect">
            <a:avLst/>
          </a:prstGeom>
          <a:noFill/>
        </p:spPr>
        <p:txBody>
          <a:bodyPr wrap="square">
            <a:spAutoFit/>
          </a:bodyPr>
          <a:lstStyle/>
          <a:p>
            <a:r>
              <a:rPr lang="en-US" sz="700" dirty="0">
                <a:solidFill>
                  <a:srgbClr val="F3F3F3"/>
                </a:solidFill>
                <a:latin typeface="+mj-lt"/>
                <a:cs typeface="Rajdhani"/>
                <a:sym typeface="Rajdhani"/>
              </a:rPr>
              <a:t>Your </a:t>
            </a:r>
            <a:r>
              <a:rPr lang="en-US" sz="700" dirty="0" err="1">
                <a:solidFill>
                  <a:srgbClr val="F3F3F3"/>
                </a:solidFill>
                <a:latin typeface="+mj-lt"/>
                <a:cs typeface="Rajdhani"/>
                <a:sym typeface="Rajdhani"/>
              </a:rPr>
              <a:t>direct's</a:t>
            </a:r>
            <a:r>
              <a:rPr lang="en-US" sz="700" dirty="0">
                <a:solidFill>
                  <a:srgbClr val="F3F3F3"/>
                </a:solidFill>
                <a:latin typeface="+mj-lt"/>
                <a:cs typeface="Rajdhani"/>
                <a:sym typeface="Rajdhani"/>
              </a:rPr>
              <a:t> bonus position goes under yours, making one side. It is up to you to do the other side on that bonus position, in order to form the 2/4/8 structure again and achieve 5x again, now without a new investment, 4 bonus positions, two of which GO TO MATRIX 2, and two continue again</a:t>
            </a:r>
            <a:r>
              <a:rPr lang="sr-Latn-RS" sz="700" dirty="0">
                <a:solidFill>
                  <a:srgbClr val="F3F3F3"/>
                </a:solidFill>
                <a:latin typeface="+mj-lt"/>
                <a:cs typeface="Rajdhani"/>
                <a:sym typeface="Rajdhani"/>
              </a:rPr>
              <a:t> </a:t>
            </a:r>
            <a:r>
              <a:rPr lang="en-US" sz="700" dirty="0">
                <a:solidFill>
                  <a:srgbClr val="F3F3F3"/>
                </a:solidFill>
                <a:latin typeface="+mj-lt"/>
                <a:cs typeface="Rajdhani"/>
                <a:sym typeface="Rajdhani"/>
              </a:rPr>
              <a:t>the same process in matrix 1.</a:t>
            </a:r>
            <a:endParaRPr lang="en-US" sz="700" dirty="0">
              <a:latin typeface="+mj-lt"/>
            </a:endParaRPr>
          </a:p>
        </p:txBody>
      </p:sp>
      <p:sp>
        <p:nvSpPr>
          <p:cNvPr id="70" name="TextBox 69">
            <a:extLst>
              <a:ext uri="{FF2B5EF4-FFF2-40B4-BE49-F238E27FC236}">
                <a16:creationId xmlns:a16="http://schemas.microsoft.com/office/drawing/2014/main" id="{CF4D068C-432E-4CAA-BEEB-F9C2E32543C3}"/>
              </a:ext>
            </a:extLst>
          </p:cNvPr>
          <p:cNvSpPr txBox="1"/>
          <p:nvPr/>
        </p:nvSpPr>
        <p:spPr>
          <a:xfrm>
            <a:off x="167608" y="1838692"/>
            <a:ext cx="2085556" cy="230832"/>
          </a:xfrm>
          <a:prstGeom prst="rect">
            <a:avLst/>
          </a:prstGeom>
          <a:noFill/>
        </p:spPr>
        <p:txBody>
          <a:bodyPr wrap="square">
            <a:spAutoFit/>
          </a:bodyPr>
          <a:lstStyle/>
          <a:p>
            <a:r>
              <a:rPr lang="sr-Latn-RS" sz="900" b="1" dirty="0">
                <a:solidFill>
                  <a:srgbClr val="F3F3F3"/>
                </a:solidFill>
                <a:latin typeface="Fira Sans" panose="020B0503050000020004" pitchFamily="34" charset="0"/>
                <a:cs typeface="Rajdhani"/>
                <a:sym typeface="Rajdhani"/>
              </a:rPr>
              <a:t>BONUS OF YOUR DIRECT</a:t>
            </a:r>
            <a:endParaRPr lang="en-US" sz="900" dirty="0"/>
          </a:p>
        </p:txBody>
      </p:sp>
      <p:sp>
        <p:nvSpPr>
          <p:cNvPr id="72" name="Google Shape;8837;p53">
            <a:extLst>
              <a:ext uri="{FF2B5EF4-FFF2-40B4-BE49-F238E27FC236}">
                <a16:creationId xmlns:a16="http://schemas.microsoft.com/office/drawing/2014/main" id="{6749532F-3F2D-461C-9919-17BCA4F56E0A}"/>
              </a:ext>
            </a:extLst>
          </p:cNvPr>
          <p:cNvSpPr/>
          <p:nvPr/>
        </p:nvSpPr>
        <p:spPr>
          <a:xfrm>
            <a:off x="1444672" y="3393877"/>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TextBox 72">
            <a:extLst>
              <a:ext uri="{FF2B5EF4-FFF2-40B4-BE49-F238E27FC236}">
                <a16:creationId xmlns:a16="http://schemas.microsoft.com/office/drawing/2014/main" id="{7E834017-7DAD-460C-A953-72CB6A4EA184}"/>
              </a:ext>
            </a:extLst>
          </p:cNvPr>
          <p:cNvSpPr txBox="1"/>
          <p:nvPr/>
        </p:nvSpPr>
        <p:spPr>
          <a:xfrm flipH="1">
            <a:off x="1713710" y="3362419"/>
            <a:ext cx="904088" cy="215444"/>
          </a:xfrm>
          <a:prstGeom prst="rect">
            <a:avLst/>
          </a:prstGeom>
          <a:noFill/>
        </p:spPr>
        <p:txBody>
          <a:bodyPr wrap="square">
            <a:spAutoFit/>
          </a:bodyPr>
          <a:lstStyle/>
          <a:p>
            <a:r>
              <a:rPr kumimoji="0" lang="sr-Latn-RS" sz="800" b="1" i="0" u="none" strike="noStrike" kern="0" cap="none" spc="0" normalizeH="0" baseline="0" noProof="0" dirty="0">
                <a:ln>
                  <a:noFill/>
                </a:ln>
                <a:solidFill>
                  <a:srgbClr val="F3F3F3"/>
                </a:solidFill>
                <a:effectLst/>
                <a:uLnTx/>
                <a:uFillTx/>
                <a:latin typeface="Rajdhani"/>
                <a:cs typeface="Rajdhani"/>
                <a:sym typeface="Rajdhani"/>
              </a:rPr>
              <a:t> DIRECT</a:t>
            </a:r>
            <a:endParaRPr lang="en-US" sz="800" dirty="0"/>
          </a:p>
        </p:txBody>
      </p:sp>
      <p:sp>
        <p:nvSpPr>
          <p:cNvPr id="75" name="Google Shape;8572;p53">
            <a:extLst>
              <a:ext uri="{FF2B5EF4-FFF2-40B4-BE49-F238E27FC236}">
                <a16:creationId xmlns:a16="http://schemas.microsoft.com/office/drawing/2014/main" id="{51B3E128-ABEF-4719-B184-AFECFE8D309F}"/>
              </a:ext>
            </a:extLst>
          </p:cNvPr>
          <p:cNvSpPr/>
          <p:nvPr/>
        </p:nvSpPr>
        <p:spPr>
          <a:xfrm>
            <a:off x="1747051" y="3403557"/>
            <a:ext cx="488406" cy="12417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6" name="Google Shape;8568;p53">
            <a:extLst>
              <a:ext uri="{FF2B5EF4-FFF2-40B4-BE49-F238E27FC236}">
                <a16:creationId xmlns:a16="http://schemas.microsoft.com/office/drawing/2014/main" id="{B8458430-158D-4880-95D6-B1E6724FDC91}"/>
              </a:ext>
            </a:extLst>
          </p:cNvPr>
          <p:cNvSpPr/>
          <p:nvPr/>
        </p:nvSpPr>
        <p:spPr>
          <a:xfrm>
            <a:off x="972188" y="363208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7" name="Google Shape;8566;p53">
            <a:extLst>
              <a:ext uri="{FF2B5EF4-FFF2-40B4-BE49-F238E27FC236}">
                <a16:creationId xmlns:a16="http://schemas.microsoft.com/office/drawing/2014/main" id="{A70BDB41-0BC6-4D1A-9C34-59B9230D2709}"/>
              </a:ext>
            </a:extLst>
          </p:cNvPr>
          <p:cNvSpPr/>
          <p:nvPr/>
        </p:nvSpPr>
        <p:spPr>
          <a:xfrm>
            <a:off x="1335016" y="363208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8" name="Google Shape;8572;p53">
            <a:extLst>
              <a:ext uri="{FF2B5EF4-FFF2-40B4-BE49-F238E27FC236}">
                <a16:creationId xmlns:a16="http://schemas.microsoft.com/office/drawing/2014/main" id="{B5C91FFD-2B27-4162-A216-E1C4DF8EB1B1}"/>
              </a:ext>
            </a:extLst>
          </p:cNvPr>
          <p:cNvSpPr/>
          <p:nvPr/>
        </p:nvSpPr>
        <p:spPr>
          <a:xfrm>
            <a:off x="1732102" y="363208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79" name="Google Shape;8570;p53">
            <a:extLst>
              <a:ext uri="{FF2B5EF4-FFF2-40B4-BE49-F238E27FC236}">
                <a16:creationId xmlns:a16="http://schemas.microsoft.com/office/drawing/2014/main" id="{737631F6-DDBC-41B3-9FA2-1C81F78D6F53}"/>
              </a:ext>
            </a:extLst>
          </p:cNvPr>
          <p:cNvSpPr/>
          <p:nvPr/>
        </p:nvSpPr>
        <p:spPr>
          <a:xfrm>
            <a:off x="2094930" y="3632082"/>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0" name="Google Shape;8568;p53">
            <a:extLst>
              <a:ext uri="{FF2B5EF4-FFF2-40B4-BE49-F238E27FC236}">
                <a16:creationId xmlns:a16="http://schemas.microsoft.com/office/drawing/2014/main" id="{BDA257D4-BC9F-4D2D-B93A-CD953C18F9B4}"/>
              </a:ext>
            </a:extLst>
          </p:cNvPr>
          <p:cNvSpPr/>
          <p:nvPr/>
        </p:nvSpPr>
        <p:spPr>
          <a:xfrm>
            <a:off x="220418" y="3835074"/>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1" name="Google Shape;8566;p53">
            <a:extLst>
              <a:ext uri="{FF2B5EF4-FFF2-40B4-BE49-F238E27FC236}">
                <a16:creationId xmlns:a16="http://schemas.microsoft.com/office/drawing/2014/main" id="{F3EFF31C-4723-49A8-8AF6-8DE7AE967805}"/>
              </a:ext>
            </a:extLst>
          </p:cNvPr>
          <p:cNvSpPr/>
          <p:nvPr/>
        </p:nvSpPr>
        <p:spPr>
          <a:xfrm>
            <a:off x="583246" y="3835074"/>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2" name="Google Shape;8572;p53">
            <a:extLst>
              <a:ext uri="{FF2B5EF4-FFF2-40B4-BE49-F238E27FC236}">
                <a16:creationId xmlns:a16="http://schemas.microsoft.com/office/drawing/2014/main" id="{404D916C-F426-4F7E-AF70-2DA27D44045A}"/>
              </a:ext>
            </a:extLst>
          </p:cNvPr>
          <p:cNvSpPr/>
          <p:nvPr/>
        </p:nvSpPr>
        <p:spPr>
          <a:xfrm>
            <a:off x="980332" y="3835074"/>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3" name="Google Shape;8570;p53">
            <a:extLst>
              <a:ext uri="{FF2B5EF4-FFF2-40B4-BE49-F238E27FC236}">
                <a16:creationId xmlns:a16="http://schemas.microsoft.com/office/drawing/2014/main" id="{B4893399-B049-4E47-8848-855852DA02E3}"/>
              </a:ext>
            </a:extLst>
          </p:cNvPr>
          <p:cNvSpPr/>
          <p:nvPr/>
        </p:nvSpPr>
        <p:spPr>
          <a:xfrm>
            <a:off x="1343160" y="3835074"/>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4" name="Google Shape;8568;p53">
            <a:extLst>
              <a:ext uri="{FF2B5EF4-FFF2-40B4-BE49-F238E27FC236}">
                <a16:creationId xmlns:a16="http://schemas.microsoft.com/office/drawing/2014/main" id="{C2836E90-CEA5-492E-8FED-C87A9DCC44FF}"/>
              </a:ext>
            </a:extLst>
          </p:cNvPr>
          <p:cNvSpPr/>
          <p:nvPr/>
        </p:nvSpPr>
        <p:spPr>
          <a:xfrm>
            <a:off x="1728889" y="3833061"/>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5" name="Google Shape;8566;p53">
            <a:extLst>
              <a:ext uri="{FF2B5EF4-FFF2-40B4-BE49-F238E27FC236}">
                <a16:creationId xmlns:a16="http://schemas.microsoft.com/office/drawing/2014/main" id="{3FC3E810-B3E4-408C-928A-9BA00407F95B}"/>
              </a:ext>
            </a:extLst>
          </p:cNvPr>
          <p:cNvSpPr/>
          <p:nvPr/>
        </p:nvSpPr>
        <p:spPr>
          <a:xfrm>
            <a:off x="2091717" y="3833061"/>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6" name="Google Shape;8572;p53">
            <a:extLst>
              <a:ext uri="{FF2B5EF4-FFF2-40B4-BE49-F238E27FC236}">
                <a16:creationId xmlns:a16="http://schemas.microsoft.com/office/drawing/2014/main" id="{0ECB0706-AD0F-4B0B-A96E-703A27BA981C}"/>
              </a:ext>
            </a:extLst>
          </p:cNvPr>
          <p:cNvSpPr/>
          <p:nvPr/>
        </p:nvSpPr>
        <p:spPr>
          <a:xfrm>
            <a:off x="2488803" y="3833061"/>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7" name="Google Shape;8570;p53">
            <a:extLst>
              <a:ext uri="{FF2B5EF4-FFF2-40B4-BE49-F238E27FC236}">
                <a16:creationId xmlns:a16="http://schemas.microsoft.com/office/drawing/2014/main" id="{94611CF2-4849-4894-BC1D-23940A4CE2C9}"/>
              </a:ext>
            </a:extLst>
          </p:cNvPr>
          <p:cNvSpPr/>
          <p:nvPr/>
        </p:nvSpPr>
        <p:spPr>
          <a:xfrm>
            <a:off x="2851631" y="3833061"/>
            <a:ext cx="329968" cy="128716"/>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88" name="Google Shape;8837;p53">
            <a:extLst>
              <a:ext uri="{FF2B5EF4-FFF2-40B4-BE49-F238E27FC236}">
                <a16:creationId xmlns:a16="http://schemas.microsoft.com/office/drawing/2014/main" id="{E1E999EC-1D26-49E7-9372-A16B5A8023FF}"/>
              </a:ext>
            </a:extLst>
          </p:cNvPr>
          <p:cNvSpPr/>
          <p:nvPr/>
        </p:nvSpPr>
        <p:spPr>
          <a:xfrm>
            <a:off x="1992341" y="1859010"/>
            <a:ext cx="220464" cy="127606"/>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837;p53">
            <a:extLst>
              <a:ext uri="{FF2B5EF4-FFF2-40B4-BE49-F238E27FC236}">
                <a16:creationId xmlns:a16="http://schemas.microsoft.com/office/drawing/2014/main" id="{B73BEBE4-0E82-43FE-9C2F-E15C18270ECA}"/>
              </a:ext>
            </a:extLst>
          </p:cNvPr>
          <p:cNvSpPr/>
          <p:nvPr/>
        </p:nvSpPr>
        <p:spPr>
          <a:xfrm>
            <a:off x="1393596" y="3831414"/>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TextBox 104">
            <a:extLst>
              <a:ext uri="{FF2B5EF4-FFF2-40B4-BE49-F238E27FC236}">
                <a16:creationId xmlns:a16="http://schemas.microsoft.com/office/drawing/2014/main" id="{0791EDCB-EF46-40A8-9F39-D81551463ECD}"/>
              </a:ext>
            </a:extLst>
          </p:cNvPr>
          <p:cNvSpPr txBox="1"/>
          <p:nvPr/>
        </p:nvSpPr>
        <p:spPr>
          <a:xfrm>
            <a:off x="140812" y="2041912"/>
            <a:ext cx="1992701" cy="230832"/>
          </a:xfrm>
          <a:prstGeom prst="rect">
            <a:avLst/>
          </a:prstGeom>
          <a:noFill/>
        </p:spPr>
        <p:txBody>
          <a:bodyPr wrap="square">
            <a:spAutoFit/>
          </a:bodyPr>
          <a:lstStyle/>
          <a:p>
            <a:r>
              <a:rPr lang="sr-Latn-RS" sz="900" b="1" dirty="0">
                <a:solidFill>
                  <a:srgbClr val="F3F3F3"/>
                </a:solidFill>
                <a:latin typeface="Fira Sans" panose="020B0503050000020004" pitchFamily="34" charset="0"/>
                <a:cs typeface="Rajdhani"/>
                <a:sym typeface="Rajdhani"/>
              </a:rPr>
              <a:t>YOUR BONUS POSITION 3</a:t>
            </a:r>
            <a:endParaRPr lang="en-US" sz="900" dirty="0"/>
          </a:p>
        </p:txBody>
      </p:sp>
      <p:sp>
        <p:nvSpPr>
          <p:cNvPr id="106" name="Google Shape;8837;p53">
            <a:extLst>
              <a:ext uri="{FF2B5EF4-FFF2-40B4-BE49-F238E27FC236}">
                <a16:creationId xmlns:a16="http://schemas.microsoft.com/office/drawing/2014/main" id="{859B7963-CD4C-4B22-A852-5EB1A6ACCF4F}"/>
              </a:ext>
            </a:extLst>
          </p:cNvPr>
          <p:cNvSpPr/>
          <p:nvPr/>
        </p:nvSpPr>
        <p:spPr>
          <a:xfrm>
            <a:off x="1994047" y="2079052"/>
            <a:ext cx="230740" cy="1335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837;p53">
            <a:extLst>
              <a:ext uri="{FF2B5EF4-FFF2-40B4-BE49-F238E27FC236}">
                <a16:creationId xmlns:a16="http://schemas.microsoft.com/office/drawing/2014/main" id="{516B9F17-90C0-4648-9610-475540513960}"/>
              </a:ext>
            </a:extLst>
          </p:cNvPr>
          <p:cNvSpPr/>
          <p:nvPr/>
        </p:nvSpPr>
        <p:spPr>
          <a:xfrm>
            <a:off x="1696669" y="3999654"/>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837;p53">
            <a:extLst>
              <a:ext uri="{FF2B5EF4-FFF2-40B4-BE49-F238E27FC236}">
                <a16:creationId xmlns:a16="http://schemas.microsoft.com/office/drawing/2014/main" id="{FEA47F22-0303-4E21-A0B9-D350F70D45C2}"/>
              </a:ext>
            </a:extLst>
          </p:cNvPr>
          <p:cNvSpPr/>
          <p:nvPr/>
        </p:nvSpPr>
        <p:spPr>
          <a:xfrm>
            <a:off x="2001944" y="2309930"/>
            <a:ext cx="223585" cy="129412"/>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TextBox 113">
            <a:extLst>
              <a:ext uri="{FF2B5EF4-FFF2-40B4-BE49-F238E27FC236}">
                <a16:creationId xmlns:a16="http://schemas.microsoft.com/office/drawing/2014/main" id="{88372214-5608-43A9-B06F-6D99200FDED2}"/>
              </a:ext>
            </a:extLst>
          </p:cNvPr>
          <p:cNvSpPr txBox="1"/>
          <p:nvPr/>
        </p:nvSpPr>
        <p:spPr>
          <a:xfrm>
            <a:off x="170978" y="2273833"/>
            <a:ext cx="2027167" cy="230832"/>
          </a:xfrm>
          <a:prstGeom prst="rect">
            <a:avLst/>
          </a:prstGeom>
          <a:noFill/>
        </p:spPr>
        <p:txBody>
          <a:bodyPr wrap="square">
            <a:spAutoFit/>
          </a:bodyPr>
          <a:lstStyle/>
          <a:p>
            <a:r>
              <a:rPr lang="sr-Latn-RS" sz="900" b="1" dirty="0">
                <a:solidFill>
                  <a:srgbClr val="F3F3F3"/>
                </a:solidFill>
                <a:latin typeface="Fira Sans" panose="020B0503050000020004" pitchFamily="34" charset="0"/>
                <a:cs typeface="Rajdhani"/>
                <a:sym typeface="Rajdhani"/>
              </a:rPr>
              <a:t>YOUR BONUS POSITION 4</a:t>
            </a:r>
            <a:endParaRPr lang="en-US" sz="900" dirty="0"/>
          </a:p>
        </p:txBody>
      </p:sp>
      <p:sp>
        <p:nvSpPr>
          <p:cNvPr id="133" name="Google Shape;8837;p53">
            <a:extLst>
              <a:ext uri="{FF2B5EF4-FFF2-40B4-BE49-F238E27FC236}">
                <a16:creationId xmlns:a16="http://schemas.microsoft.com/office/drawing/2014/main" id="{ECC2C0AD-0411-4B1C-A249-3C21633EF2EA}"/>
              </a:ext>
            </a:extLst>
          </p:cNvPr>
          <p:cNvSpPr/>
          <p:nvPr/>
        </p:nvSpPr>
        <p:spPr>
          <a:xfrm>
            <a:off x="7387043" y="3577863"/>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roup 50">
            <a:extLst>
              <a:ext uri="{FF2B5EF4-FFF2-40B4-BE49-F238E27FC236}">
                <a16:creationId xmlns:a16="http://schemas.microsoft.com/office/drawing/2014/main" id="{38677ADD-D85F-4714-9BE1-83C1E7B0C390}"/>
              </a:ext>
            </a:extLst>
          </p:cNvPr>
          <p:cNvGrpSpPr/>
          <p:nvPr/>
        </p:nvGrpSpPr>
        <p:grpSpPr>
          <a:xfrm>
            <a:off x="7740276" y="2598934"/>
            <a:ext cx="1104048" cy="1081040"/>
            <a:chOff x="6970038" y="1491153"/>
            <a:chExt cx="1695374" cy="2168236"/>
          </a:xfrm>
        </p:grpSpPr>
        <p:sp>
          <p:nvSpPr>
            <p:cNvPr id="94" name="Google Shape;9673;p56">
              <a:extLst>
                <a:ext uri="{FF2B5EF4-FFF2-40B4-BE49-F238E27FC236}">
                  <a16:creationId xmlns:a16="http://schemas.microsoft.com/office/drawing/2014/main" id="{D18109D6-3C2F-4DBB-8290-EA165EDA493B}"/>
                </a:ext>
              </a:extLst>
            </p:cNvPr>
            <p:cNvSpPr/>
            <p:nvPr/>
          </p:nvSpPr>
          <p:spPr>
            <a:xfrm>
              <a:off x="7061725" y="2152738"/>
              <a:ext cx="103104" cy="103096"/>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74;p56">
              <a:extLst>
                <a:ext uri="{FF2B5EF4-FFF2-40B4-BE49-F238E27FC236}">
                  <a16:creationId xmlns:a16="http://schemas.microsoft.com/office/drawing/2014/main" id="{3CD7B6E5-86C8-4266-9049-A483CDBAAA1A}"/>
                </a:ext>
              </a:extLst>
            </p:cNvPr>
            <p:cNvSpPr/>
            <p:nvPr/>
          </p:nvSpPr>
          <p:spPr>
            <a:xfrm>
              <a:off x="7061725" y="2373253"/>
              <a:ext cx="103104" cy="103104"/>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675;p56">
              <a:extLst>
                <a:ext uri="{FF2B5EF4-FFF2-40B4-BE49-F238E27FC236}">
                  <a16:creationId xmlns:a16="http://schemas.microsoft.com/office/drawing/2014/main" id="{CA4EB67A-7D9C-4B02-B9BC-C05F11DB9970}"/>
                </a:ext>
              </a:extLst>
            </p:cNvPr>
            <p:cNvSpPr/>
            <p:nvPr/>
          </p:nvSpPr>
          <p:spPr>
            <a:xfrm>
              <a:off x="7061725" y="2593759"/>
              <a:ext cx="103087" cy="103113"/>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676;p56">
              <a:extLst>
                <a:ext uri="{FF2B5EF4-FFF2-40B4-BE49-F238E27FC236}">
                  <a16:creationId xmlns:a16="http://schemas.microsoft.com/office/drawing/2014/main" id="{3733C11E-F3E6-4F2F-9D00-05C4198AC7D1}"/>
                </a:ext>
              </a:extLst>
            </p:cNvPr>
            <p:cNvSpPr/>
            <p:nvPr/>
          </p:nvSpPr>
          <p:spPr>
            <a:xfrm>
              <a:off x="7061725" y="2814291"/>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677;p56">
              <a:extLst>
                <a:ext uri="{FF2B5EF4-FFF2-40B4-BE49-F238E27FC236}">
                  <a16:creationId xmlns:a16="http://schemas.microsoft.com/office/drawing/2014/main" id="{1374C49D-FCD0-4E35-BA4D-611D4914952B}"/>
                </a:ext>
              </a:extLst>
            </p:cNvPr>
            <p:cNvSpPr/>
            <p:nvPr/>
          </p:nvSpPr>
          <p:spPr>
            <a:xfrm>
              <a:off x="7061725" y="3034797"/>
              <a:ext cx="103087" cy="103096"/>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678;p56">
              <a:extLst>
                <a:ext uri="{FF2B5EF4-FFF2-40B4-BE49-F238E27FC236}">
                  <a16:creationId xmlns:a16="http://schemas.microsoft.com/office/drawing/2014/main" id="{B9BA3523-4E0E-4822-BE41-C61586FACD29}"/>
                </a:ext>
              </a:extLst>
            </p:cNvPr>
            <p:cNvSpPr/>
            <p:nvPr/>
          </p:nvSpPr>
          <p:spPr>
            <a:xfrm>
              <a:off x="7061725" y="3255313"/>
              <a:ext cx="103087" cy="1031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79;p56">
              <a:extLst>
                <a:ext uri="{FF2B5EF4-FFF2-40B4-BE49-F238E27FC236}">
                  <a16:creationId xmlns:a16="http://schemas.microsoft.com/office/drawing/2014/main" id="{C2B18133-F3A0-4588-8944-038F89724C27}"/>
                </a:ext>
              </a:extLst>
            </p:cNvPr>
            <p:cNvSpPr/>
            <p:nvPr/>
          </p:nvSpPr>
          <p:spPr>
            <a:xfrm>
              <a:off x="7061725" y="347583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9685;p56">
              <a:extLst>
                <a:ext uri="{FF2B5EF4-FFF2-40B4-BE49-F238E27FC236}">
                  <a16:creationId xmlns:a16="http://schemas.microsoft.com/office/drawing/2014/main" id="{90F80C71-6440-4B73-84AF-E2CFA65AD855}"/>
                </a:ext>
              </a:extLst>
            </p:cNvPr>
            <p:cNvSpPr/>
            <p:nvPr/>
          </p:nvSpPr>
          <p:spPr>
            <a:xfrm>
              <a:off x="7305092" y="3034797"/>
              <a:ext cx="103087" cy="103096"/>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86;p56">
              <a:extLst>
                <a:ext uri="{FF2B5EF4-FFF2-40B4-BE49-F238E27FC236}">
                  <a16:creationId xmlns:a16="http://schemas.microsoft.com/office/drawing/2014/main" id="{DF050DC4-E44F-4FCF-A6D2-FC7A2DE35096}"/>
                </a:ext>
              </a:extLst>
            </p:cNvPr>
            <p:cNvSpPr/>
            <p:nvPr/>
          </p:nvSpPr>
          <p:spPr>
            <a:xfrm>
              <a:off x="7305092" y="3255313"/>
              <a:ext cx="103087" cy="1031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87;p56">
              <a:extLst>
                <a:ext uri="{FF2B5EF4-FFF2-40B4-BE49-F238E27FC236}">
                  <a16:creationId xmlns:a16="http://schemas.microsoft.com/office/drawing/2014/main" id="{25E6D84B-1EE1-4D74-A3C2-C45C087A377E}"/>
                </a:ext>
              </a:extLst>
            </p:cNvPr>
            <p:cNvSpPr/>
            <p:nvPr/>
          </p:nvSpPr>
          <p:spPr>
            <a:xfrm>
              <a:off x="7305092" y="347583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93;p56">
              <a:extLst>
                <a:ext uri="{FF2B5EF4-FFF2-40B4-BE49-F238E27FC236}">
                  <a16:creationId xmlns:a16="http://schemas.microsoft.com/office/drawing/2014/main" id="{930DAF38-EDD6-45B4-83BE-0675B8E4BEE7}"/>
                </a:ext>
              </a:extLst>
            </p:cNvPr>
            <p:cNvSpPr/>
            <p:nvPr/>
          </p:nvSpPr>
          <p:spPr>
            <a:xfrm>
              <a:off x="7541941" y="3034797"/>
              <a:ext cx="103087" cy="103096"/>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94;p56">
              <a:extLst>
                <a:ext uri="{FF2B5EF4-FFF2-40B4-BE49-F238E27FC236}">
                  <a16:creationId xmlns:a16="http://schemas.microsoft.com/office/drawing/2014/main" id="{51AD1F11-E69E-4B43-B953-F0EDB20DA250}"/>
                </a:ext>
              </a:extLst>
            </p:cNvPr>
            <p:cNvSpPr/>
            <p:nvPr/>
          </p:nvSpPr>
          <p:spPr>
            <a:xfrm>
              <a:off x="7541941" y="3255313"/>
              <a:ext cx="103087" cy="1031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95;p56">
              <a:extLst>
                <a:ext uri="{FF2B5EF4-FFF2-40B4-BE49-F238E27FC236}">
                  <a16:creationId xmlns:a16="http://schemas.microsoft.com/office/drawing/2014/main" id="{DB9AF420-512B-4E4D-AEE9-7B4AB87E1231}"/>
                </a:ext>
              </a:extLst>
            </p:cNvPr>
            <p:cNvSpPr/>
            <p:nvPr/>
          </p:nvSpPr>
          <p:spPr>
            <a:xfrm>
              <a:off x="7541941" y="347583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01;p56">
              <a:extLst>
                <a:ext uri="{FF2B5EF4-FFF2-40B4-BE49-F238E27FC236}">
                  <a16:creationId xmlns:a16="http://schemas.microsoft.com/office/drawing/2014/main" id="{3A3E3221-9619-4392-BD33-50822F3C315E}"/>
                </a:ext>
              </a:extLst>
            </p:cNvPr>
            <p:cNvSpPr/>
            <p:nvPr/>
          </p:nvSpPr>
          <p:spPr>
            <a:xfrm>
              <a:off x="8028674" y="3034797"/>
              <a:ext cx="103087" cy="103096"/>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02;p56">
              <a:extLst>
                <a:ext uri="{FF2B5EF4-FFF2-40B4-BE49-F238E27FC236}">
                  <a16:creationId xmlns:a16="http://schemas.microsoft.com/office/drawing/2014/main" id="{DDC609A6-FE7B-4482-A4EC-9326B62A2FA8}"/>
                </a:ext>
              </a:extLst>
            </p:cNvPr>
            <p:cNvSpPr/>
            <p:nvPr/>
          </p:nvSpPr>
          <p:spPr>
            <a:xfrm>
              <a:off x="8028674" y="3255313"/>
              <a:ext cx="103087" cy="1031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703;p56">
              <a:extLst>
                <a:ext uri="{FF2B5EF4-FFF2-40B4-BE49-F238E27FC236}">
                  <a16:creationId xmlns:a16="http://schemas.microsoft.com/office/drawing/2014/main" id="{1B9F2F79-06E7-42AA-8CAF-91FED47BAD64}"/>
                </a:ext>
              </a:extLst>
            </p:cNvPr>
            <p:cNvSpPr/>
            <p:nvPr/>
          </p:nvSpPr>
          <p:spPr>
            <a:xfrm>
              <a:off x="8028674" y="347583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709;p56">
              <a:extLst>
                <a:ext uri="{FF2B5EF4-FFF2-40B4-BE49-F238E27FC236}">
                  <a16:creationId xmlns:a16="http://schemas.microsoft.com/office/drawing/2014/main" id="{905FC6D8-4F65-442E-BC60-A0793A64C185}"/>
                </a:ext>
              </a:extLst>
            </p:cNvPr>
            <p:cNvSpPr/>
            <p:nvPr/>
          </p:nvSpPr>
          <p:spPr>
            <a:xfrm>
              <a:off x="8272039" y="3034797"/>
              <a:ext cx="103087" cy="103096"/>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710;p56">
              <a:extLst>
                <a:ext uri="{FF2B5EF4-FFF2-40B4-BE49-F238E27FC236}">
                  <a16:creationId xmlns:a16="http://schemas.microsoft.com/office/drawing/2014/main" id="{D9E7FCDC-6C35-4D6A-A10E-FA881DF261B5}"/>
                </a:ext>
              </a:extLst>
            </p:cNvPr>
            <p:cNvSpPr/>
            <p:nvPr/>
          </p:nvSpPr>
          <p:spPr>
            <a:xfrm>
              <a:off x="8272039" y="3255313"/>
              <a:ext cx="103087" cy="1031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711;p56">
              <a:extLst>
                <a:ext uri="{FF2B5EF4-FFF2-40B4-BE49-F238E27FC236}">
                  <a16:creationId xmlns:a16="http://schemas.microsoft.com/office/drawing/2014/main" id="{D56383D5-4CB0-459D-89E8-4DE2C421DD09}"/>
                </a:ext>
              </a:extLst>
            </p:cNvPr>
            <p:cNvSpPr/>
            <p:nvPr/>
          </p:nvSpPr>
          <p:spPr>
            <a:xfrm>
              <a:off x="8272039" y="347583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9713;p56">
              <a:extLst>
                <a:ext uri="{FF2B5EF4-FFF2-40B4-BE49-F238E27FC236}">
                  <a16:creationId xmlns:a16="http://schemas.microsoft.com/office/drawing/2014/main" id="{B84B4C05-FCCA-4885-ADCE-13F0C3F91153}"/>
                </a:ext>
              </a:extLst>
            </p:cNvPr>
            <p:cNvCxnSpPr>
              <a:cxnSpLocks/>
            </p:cNvCxnSpPr>
            <p:nvPr/>
          </p:nvCxnSpPr>
          <p:spPr>
            <a:xfrm>
              <a:off x="6978915" y="1498028"/>
              <a:ext cx="0" cy="2161361"/>
            </a:xfrm>
            <a:prstGeom prst="straightConnector1">
              <a:avLst/>
            </a:prstGeom>
            <a:noFill/>
            <a:ln w="19050" cap="flat" cmpd="sng">
              <a:solidFill>
                <a:srgbClr val="E3E7EA"/>
              </a:solidFill>
              <a:prstDash val="solid"/>
              <a:round/>
              <a:headEnd type="none" w="med" len="med"/>
              <a:tailEnd type="none" w="med" len="med"/>
            </a:ln>
          </p:spPr>
        </p:cxnSp>
        <p:cxnSp>
          <p:nvCxnSpPr>
            <p:cNvPr id="125" name="Google Shape;9714;p56">
              <a:extLst>
                <a:ext uri="{FF2B5EF4-FFF2-40B4-BE49-F238E27FC236}">
                  <a16:creationId xmlns:a16="http://schemas.microsoft.com/office/drawing/2014/main" id="{64DB5FB9-1815-45F6-BBF3-A1DF390299DA}"/>
                </a:ext>
              </a:extLst>
            </p:cNvPr>
            <p:cNvCxnSpPr>
              <a:cxnSpLocks/>
            </p:cNvCxnSpPr>
            <p:nvPr/>
          </p:nvCxnSpPr>
          <p:spPr>
            <a:xfrm rot="10800000">
              <a:off x="6970038" y="3659389"/>
              <a:ext cx="1695374" cy="0"/>
            </a:xfrm>
            <a:prstGeom prst="straightConnector1">
              <a:avLst/>
            </a:prstGeom>
            <a:noFill/>
            <a:ln w="19050" cap="flat" cmpd="sng">
              <a:solidFill>
                <a:srgbClr val="E3E7EA"/>
              </a:solidFill>
              <a:prstDash val="solid"/>
              <a:round/>
              <a:headEnd type="none" w="med" len="med"/>
              <a:tailEnd type="none" w="med" len="med"/>
            </a:ln>
          </p:spPr>
        </p:cxnSp>
        <p:sp>
          <p:nvSpPr>
            <p:cNvPr id="126" name="Google Shape;9720;p56">
              <a:extLst>
                <a:ext uri="{FF2B5EF4-FFF2-40B4-BE49-F238E27FC236}">
                  <a16:creationId xmlns:a16="http://schemas.microsoft.com/office/drawing/2014/main" id="{660D962B-79C4-4378-93BD-41AB1BFAE5B4}"/>
                </a:ext>
              </a:extLst>
            </p:cNvPr>
            <p:cNvSpPr/>
            <p:nvPr/>
          </p:nvSpPr>
          <p:spPr>
            <a:xfrm>
              <a:off x="8515412" y="3034797"/>
              <a:ext cx="103087" cy="103096"/>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721;p56">
              <a:extLst>
                <a:ext uri="{FF2B5EF4-FFF2-40B4-BE49-F238E27FC236}">
                  <a16:creationId xmlns:a16="http://schemas.microsoft.com/office/drawing/2014/main" id="{A69C592A-642C-4AB0-B5BF-FD85C476B99E}"/>
                </a:ext>
              </a:extLst>
            </p:cNvPr>
            <p:cNvSpPr/>
            <p:nvPr/>
          </p:nvSpPr>
          <p:spPr>
            <a:xfrm>
              <a:off x="8515412" y="3255313"/>
              <a:ext cx="103087" cy="1031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722;p56">
              <a:extLst>
                <a:ext uri="{FF2B5EF4-FFF2-40B4-BE49-F238E27FC236}">
                  <a16:creationId xmlns:a16="http://schemas.microsoft.com/office/drawing/2014/main" id="{AA5B5601-8211-4EAA-A6C8-B5C796CF9ACA}"/>
                </a:ext>
              </a:extLst>
            </p:cNvPr>
            <p:cNvSpPr/>
            <p:nvPr/>
          </p:nvSpPr>
          <p:spPr>
            <a:xfrm>
              <a:off x="8515412" y="347583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728;p56">
              <a:extLst>
                <a:ext uri="{FF2B5EF4-FFF2-40B4-BE49-F238E27FC236}">
                  <a16:creationId xmlns:a16="http://schemas.microsoft.com/office/drawing/2014/main" id="{E9FA98B6-5643-4790-BF40-FD276440BF86}"/>
                </a:ext>
              </a:extLst>
            </p:cNvPr>
            <p:cNvSpPr/>
            <p:nvPr/>
          </p:nvSpPr>
          <p:spPr>
            <a:xfrm>
              <a:off x="7785311" y="3034797"/>
              <a:ext cx="103087" cy="103096"/>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729;p56">
              <a:extLst>
                <a:ext uri="{FF2B5EF4-FFF2-40B4-BE49-F238E27FC236}">
                  <a16:creationId xmlns:a16="http://schemas.microsoft.com/office/drawing/2014/main" id="{92320709-38DC-4F8B-BC96-03F0981F0BB3}"/>
                </a:ext>
              </a:extLst>
            </p:cNvPr>
            <p:cNvSpPr/>
            <p:nvPr/>
          </p:nvSpPr>
          <p:spPr>
            <a:xfrm>
              <a:off x="7785311" y="3255313"/>
              <a:ext cx="103087" cy="1031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730;p56">
              <a:extLst>
                <a:ext uri="{FF2B5EF4-FFF2-40B4-BE49-F238E27FC236}">
                  <a16:creationId xmlns:a16="http://schemas.microsoft.com/office/drawing/2014/main" id="{C7A16298-D4E6-4AAD-948E-D5CD2EC3E42C}"/>
                </a:ext>
              </a:extLst>
            </p:cNvPr>
            <p:cNvSpPr/>
            <p:nvPr/>
          </p:nvSpPr>
          <p:spPr>
            <a:xfrm>
              <a:off x="7785311" y="347583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9714;p56">
              <a:extLst>
                <a:ext uri="{FF2B5EF4-FFF2-40B4-BE49-F238E27FC236}">
                  <a16:creationId xmlns:a16="http://schemas.microsoft.com/office/drawing/2014/main" id="{DDF5D124-FEF5-4F08-889F-E8EBF174F8A0}"/>
                </a:ext>
              </a:extLst>
            </p:cNvPr>
            <p:cNvCxnSpPr>
              <a:cxnSpLocks/>
            </p:cNvCxnSpPr>
            <p:nvPr/>
          </p:nvCxnSpPr>
          <p:spPr>
            <a:xfrm>
              <a:off x="8665412" y="1491153"/>
              <a:ext cx="0" cy="2161361"/>
            </a:xfrm>
            <a:prstGeom prst="straightConnector1">
              <a:avLst/>
            </a:prstGeom>
            <a:noFill/>
            <a:ln w="19050" cap="flat" cmpd="sng">
              <a:solidFill>
                <a:srgbClr val="E3E7EA"/>
              </a:solidFill>
              <a:prstDash val="solid"/>
              <a:round/>
              <a:headEnd type="none" w="med" len="med"/>
              <a:tailEnd type="none" w="med" len="med"/>
            </a:ln>
          </p:spPr>
        </p:cxnSp>
        <p:sp>
          <p:nvSpPr>
            <p:cNvPr id="134" name="Google Shape;9679;p56">
              <a:extLst>
                <a:ext uri="{FF2B5EF4-FFF2-40B4-BE49-F238E27FC236}">
                  <a16:creationId xmlns:a16="http://schemas.microsoft.com/office/drawing/2014/main" id="{BF17975D-634D-423D-B25A-7C1A90E1554B}"/>
                </a:ext>
              </a:extLst>
            </p:cNvPr>
            <p:cNvSpPr/>
            <p:nvPr/>
          </p:nvSpPr>
          <p:spPr>
            <a:xfrm>
              <a:off x="8272278" y="3035626"/>
              <a:ext cx="103087" cy="10308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9673;p56">
              <a:extLst>
                <a:ext uri="{FF2B5EF4-FFF2-40B4-BE49-F238E27FC236}">
                  <a16:creationId xmlns:a16="http://schemas.microsoft.com/office/drawing/2014/main" id="{175503D9-3E05-47C6-A946-4DADDE756E85}"/>
                </a:ext>
              </a:extLst>
            </p:cNvPr>
            <p:cNvSpPr/>
            <p:nvPr/>
          </p:nvSpPr>
          <p:spPr>
            <a:xfrm>
              <a:off x="7061725" y="1973622"/>
              <a:ext cx="103104" cy="103096"/>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Oval 65">
              <a:extLst>
                <a:ext uri="{FF2B5EF4-FFF2-40B4-BE49-F238E27FC236}">
                  <a16:creationId xmlns:a16="http://schemas.microsoft.com/office/drawing/2014/main" id="{34BA16F8-2155-4B1A-BE5A-1557EB9E3895}"/>
                </a:ext>
              </a:extLst>
            </p:cNvPr>
            <p:cNvSpPr/>
            <p:nvPr/>
          </p:nvSpPr>
          <p:spPr>
            <a:xfrm>
              <a:off x="6978915" y="1806363"/>
              <a:ext cx="279263" cy="1853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FCB9A073-ECB0-4C8F-8747-9E1070C80113}"/>
              </a:ext>
            </a:extLst>
          </p:cNvPr>
          <p:cNvCxnSpPr>
            <a:cxnSpLocks/>
          </p:cNvCxnSpPr>
          <p:nvPr/>
        </p:nvCxnSpPr>
        <p:spPr>
          <a:xfrm flipH="1">
            <a:off x="4795756" y="3076244"/>
            <a:ext cx="408761" cy="18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81FFE24-D9BC-434D-A0FD-C5032B768427}"/>
              </a:ext>
            </a:extLst>
          </p:cNvPr>
          <p:cNvCxnSpPr>
            <a:cxnSpLocks/>
          </p:cNvCxnSpPr>
          <p:nvPr/>
        </p:nvCxnSpPr>
        <p:spPr>
          <a:xfrm flipH="1">
            <a:off x="2282975" y="3038732"/>
            <a:ext cx="1782892" cy="170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Google Shape;8837;p53">
            <a:extLst>
              <a:ext uri="{FF2B5EF4-FFF2-40B4-BE49-F238E27FC236}">
                <a16:creationId xmlns:a16="http://schemas.microsoft.com/office/drawing/2014/main" id="{B2A6B6B0-A3BA-43F5-85EF-3A7E2D295B42}"/>
              </a:ext>
            </a:extLst>
          </p:cNvPr>
          <p:cNvSpPr/>
          <p:nvPr/>
        </p:nvSpPr>
        <p:spPr>
          <a:xfrm>
            <a:off x="1912389" y="3142709"/>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 name="Straight Arrow Connector 89">
            <a:extLst>
              <a:ext uri="{FF2B5EF4-FFF2-40B4-BE49-F238E27FC236}">
                <a16:creationId xmlns:a16="http://schemas.microsoft.com/office/drawing/2014/main" id="{00AE5815-3B6E-4E04-BA2B-9C0EFC739170}"/>
              </a:ext>
            </a:extLst>
          </p:cNvPr>
          <p:cNvCxnSpPr>
            <a:cxnSpLocks/>
          </p:cNvCxnSpPr>
          <p:nvPr/>
        </p:nvCxnSpPr>
        <p:spPr>
          <a:xfrm flipV="1">
            <a:off x="1645593" y="3670102"/>
            <a:ext cx="5622042" cy="20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3C45B969-20F8-4CF2-BD8A-13C300026229}"/>
              </a:ext>
            </a:extLst>
          </p:cNvPr>
          <p:cNvGrpSpPr/>
          <p:nvPr/>
        </p:nvGrpSpPr>
        <p:grpSpPr>
          <a:xfrm>
            <a:off x="2156742" y="1072803"/>
            <a:ext cx="4692561" cy="2032452"/>
            <a:chOff x="2174213" y="1315676"/>
            <a:chExt cx="4713311" cy="2027186"/>
          </a:xfrm>
        </p:grpSpPr>
        <p:grpSp>
          <p:nvGrpSpPr>
            <p:cNvPr id="177" name="Group 176">
              <a:extLst>
                <a:ext uri="{FF2B5EF4-FFF2-40B4-BE49-F238E27FC236}">
                  <a16:creationId xmlns:a16="http://schemas.microsoft.com/office/drawing/2014/main" id="{150E25F0-9CE9-4120-85AC-AEE3B556E28F}"/>
                </a:ext>
              </a:extLst>
            </p:cNvPr>
            <p:cNvGrpSpPr/>
            <p:nvPr/>
          </p:nvGrpSpPr>
          <p:grpSpPr>
            <a:xfrm>
              <a:off x="2174213" y="1315676"/>
              <a:ext cx="4603000" cy="1998250"/>
              <a:chOff x="1573853" y="1268424"/>
              <a:chExt cx="5804803" cy="2592375"/>
            </a:xfrm>
          </p:grpSpPr>
          <p:grpSp>
            <p:nvGrpSpPr>
              <p:cNvPr id="185" name="Group 184">
                <a:extLst>
                  <a:ext uri="{FF2B5EF4-FFF2-40B4-BE49-F238E27FC236}">
                    <a16:creationId xmlns:a16="http://schemas.microsoft.com/office/drawing/2014/main" id="{EAF03940-C33B-4429-A6AB-C31197810AB4}"/>
                  </a:ext>
                </a:extLst>
              </p:cNvPr>
              <p:cNvGrpSpPr/>
              <p:nvPr/>
            </p:nvGrpSpPr>
            <p:grpSpPr>
              <a:xfrm>
                <a:off x="1616766" y="1282700"/>
                <a:ext cx="5761890" cy="2578099"/>
                <a:chOff x="1616766" y="1282700"/>
                <a:chExt cx="5761890" cy="2578099"/>
              </a:xfrm>
            </p:grpSpPr>
            <p:cxnSp>
              <p:nvCxnSpPr>
                <p:cNvPr id="194" name="Google Shape;8560;p53">
                  <a:extLst>
                    <a:ext uri="{FF2B5EF4-FFF2-40B4-BE49-F238E27FC236}">
                      <a16:creationId xmlns:a16="http://schemas.microsoft.com/office/drawing/2014/main" id="{72CCEC34-3E7F-4E7C-8554-36AEECA8F306}"/>
                    </a:ext>
                  </a:extLst>
                </p:cNvPr>
                <p:cNvCxnSpPr>
                  <a:stCxn id="206" idx="2"/>
                  <a:endCxn id="204" idx="0"/>
                </p:cNvCxnSpPr>
                <p:nvPr/>
              </p:nvCxnSpPr>
              <p:spPr>
                <a:xfrm rot="16200000" flipH="1">
                  <a:off x="4865211" y="1331285"/>
                  <a:ext cx="429552" cy="116451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95" name="Google Shape;8563;p53">
                  <a:extLst>
                    <a:ext uri="{FF2B5EF4-FFF2-40B4-BE49-F238E27FC236}">
                      <a16:creationId xmlns:a16="http://schemas.microsoft.com/office/drawing/2014/main" id="{A23FFCA8-82FE-4FE7-BA48-95BA36FBAF2D}"/>
                    </a:ext>
                  </a:extLst>
                </p:cNvPr>
                <p:cNvCxnSpPr>
                  <a:stCxn id="205" idx="0"/>
                  <a:endCxn id="206" idx="2"/>
                </p:cNvCxnSpPr>
                <p:nvPr/>
              </p:nvCxnSpPr>
              <p:spPr>
                <a:xfrm rot="5400000" flipH="1" flipV="1">
                  <a:off x="3700701" y="1331287"/>
                  <a:ext cx="429552" cy="1164511"/>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96" name="Google Shape;8565;p53">
                  <a:extLst>
                    <a:ext uri="{FF2B5EF4-FFF2-40B4-BE49-F238E27FC236}">
                      <a16:creationId xmlns:a16="http://schemas.microsoft.com/office/drawing/2014/main" id="{C637FBAB-BDD7-464F-8E7C-B28E02ACD461}"/>
                    </a:ext>
                  </a:extLst>
                </p:cNvPr>
                <p:cNvCxnSpPr>
                  <a:stCxn id="205" idx="2"/>
                  <a:endCxn id="201" idx="0"/>
                </p:cNvCxnSpPr>
                <p:nvPr/>
              </p:nvCxnSpPr>
              <p:spPr>
                <a:xfrm rot="16200000" flipH="1">
                  <a:off x="3396335" y="2481269"/>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97" name="Google Shape;8567;p53">
                  <a:extLst>
                    <a:ext uri="{FF2B5EF4-FFF2-40B4-BE49-F238E27FC236}">
                      <a16:creationId xmlns:a16="http://schemas.microsoft.com/office/drawing/2014/main" id="{FEFBD344-F5E8-4B58-A060-32A94A17439B}"/>
                    </a:ext>
                  </a:extLst>
                </p:cNvPr>
                <p:cNvCxnSpPr>
                  <a:stCxn id="200" idx="0"/>
                  <a:endCxn id="205" idx="2"/>
                </p:cNvCxnSpPr>
                <p:nvPr/>
              </p:nvCxnSpPr>
              <p:spPr>
                <a:xfrm rot="16200000">
                  <a:off x="2840330" y="2480791"/>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98" name="Google Shape;8569;p53">
                  <a:extLst>
                    <a:ext uri="{FF2B5EF4-FFF2-40B4-BE49-F238E27FC236}">
                      <a16:creationId xmlns:a16="http://schemas.microsoft.com/office/drawing/2014/main" id="{75D6E940-D690-4593-A7D1-879850CBEFB8}"/>
                    </a:ext>
                  </a:extLst>
                </p:cNvPr>
                <p:cNvCxnSpPr>
                  <a:stCxn id="204" idx="2"/>
                  <a:endCxn id="203" idx="0"/>
                </p:cNvCxnSpPr>
                <p:nvPr/>
              </p:nvCxnSpPr>
              <p:spPr>
                <a:xfrm rot="16200000" flipH="1">
                  <a:off x="5725356" y="2481269"/>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199" name="Google Shape;8571;p53">
                  <a:extLst>
                    <a:ext uri="{FF2B5EF4-FFF2-40B4-BE49-F238E27FC236}">
                      <a16:creationId xmlns:a16="http://schemas.microsoft.com/office/drawing/2014/main" id="{9B7D05FB-1FA9-438A-B589-CD00C824C99C}"/>
                    </a:ext>
                  </a:extLst>
                </p:cNvPr>
                <p:cNvCxnSpPr>
                  <a:stCxn id="202" idx="0"/>
                  <a:endCxn id="204" idx="2"/>
                </p:cNvCxnSpPr>
                <p:nvPr/>
              </p:nvCxnSpPr>
              <p:spPr>
                <a:xfrm rot="16200000">
                  <a:off x="5169353" y="2480791"/>
                  <a:ext cx="430035" cy="556265"/>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200" name="Google Shape;8568;p53">
                  <a:extLst>
                    <a:ext uri="{FF2B5EF4-FFF2-40B4-BE49-F238E27FC236}">
                      <a16:creationId xmlns:a16="http://schemas.microsoft.com/office/drawing/2014/main" id="{5152E211-4C16-4F1C-89BF-B290F1FCA08B}"/>
                    </a:ext>
                  </a:extLst>
                </p:cNvPr>
                <p:cNvSpPr/>
                <p:nvPr/>
              </p:nvSpPr>
              <p:spPr>
                <a:xfrm>
                  <a:off x="2271563"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endParaRPr>
                </a:p>
              </p:txBody>
            </p:sp>
            <p:sp>
              <p:nvSpPr>
                <p:cNvPr id="201" name="Google Shape;8566;p53">
                  <a:extLst>
                    <a:ext uri="{FF2B5EF4-FFF2-40B4-BE49-F238E27FC236}">
                      <a16:creationId xmlns:a16="http://schemas.microsoft.com/office/drawing/2014/main" id="{33B37371-3BD8-43A8-B712-3A35C6D46272}"/>
                    </a:ext>
                  </a:extLst>
                </p:cNvPr>
                <p:cNvSpPr/>
                <p:nvPr/>
              </p:nvSpPr>
              <p:spPr>
                <a:xfrm>
                  <a:off x="3383578"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2" name="Google Shape;8572;p53">
                  <a:extLst>
                    <a:ext uri="{FF2B5EF4-FFF2-40B4-BE49-F238E27FC236}">
                      <a16:creationId xmlns:a16="http://schemas.microsoft.com/office/drawing/2014/main" id="{4DF936E0-D776-4E1C-B09D-BBB9D617C54E}"/>
                    </a:ext>
                  </a:extLst>
                </p:cNvPr>
                <p:cNvSpPr/>
                <p:nvPr/>
              </p:nvSpPr>
              <p:spPr>
                <a:xfrm>
                  <a:off x="4600586"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3" name="Google Shape;8570;p53">
                  <a:extLst>
                    <a:ext uri="{FF2B5EF4-FFF2-40B4-BE49-F238E27FC236}">
                      <a16:creationId xmlns:a16="http://schemas.microsoft.com/office/drawing/2014/main" id="{C1ADEB35-080B-4D8F-B55C-9784FDA62CC9}"/>
                    </a:ext>
                  </a:extLst>
                </p:cNvPr>
                <p:cNvSpPr/>
                <p:nvPr/>
              </p:nvSpPr>
              <p:spPr>
                <a:xfrm>
                  <a:off x="5712601" y="2973941"/>
                  <a:ext cx="1011305" cy="416066"/>
                </a:xfrm>
                <a:prstGeom prst="roundRect">
                  <a:avLst>
                    <a:gd name="adj" fmla="val 50000"/>
                  </a:avLst>
                </a:prstGeom>
                <a:solidFill>
                  <a:srgbClr val="92D050"/>
                </a:solidFill>
                <a:ln w="19050"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4" name="Google Shape;8562;p53">
                  <a:extLst>
                    <a:ext uri="{FF2B5EF4-FFF2-40B4-BE49-F238E27FC236}">
                      <a16:creationId xmlns:a16="http://schemas.microsoft.com/office/drawing/2014/main" id="{89134B0A-6BF6-42FD-890C-AC1D1527E1E8}"/>
                    </a:ext>
                  </a:extLst>
                </p:cNvPr>
                <p:cNvSpPr/>
                <p:nvPr/>
              </p:nvSpPr>
              <p:spPr>
                <a:xfrm>
                  <a:off x="5156589" y="2128318"/>
                  <a:ext cx="1011305" cy="416066"/>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5" name="Google Shape;8564;p53">
                  <a:extLst>
                    <a:ext uri="{FF2B5EF4-FFF2-40B4-BE49-F238E27FC236}">
                      <a16:creationId xmlns:a16="http://schemas.microsoft.com/office/drawing/2014/main" id="{CA047EF0-A07E-40F7-9D01-7D07574B69F8}"/>
                    </a:ext>
                  </a:extLst>
                </p:cNvPr>
                <p:cNvSpPr/>
                <p:nvPr/>
              </p:nvSpPr>
              <p:spPr>
                <a:xfrm>
                  <a:off x="2827568" y="2128318"/>
                  <a:ext cx="1011305" cy="416066"/>
                </a:xfrm>
                <a:prstGeom prst="roundRect">
                  <a:avLst>
                    <a:gd name="adj" fmla="val 50000"/>
                  </a:avLst>
                </a:prstGeom>
                <a:solidFill>
                  <a:schemeClr val="accent5">
                    <a:lumMod val="40000"/>
                    <a:lumOff val="60000"/>
                  </a:schemeClr>
                </a:solidFill>
                <a:ln w="19050" cap="flat" cmpd="sng">
                  <a:solidFill>
                    <a:schemeClr val="accent5">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6" name="Google Shape;8561;p53">
                  <a:extLst>
                    <a:ext uri="{FF2B5EF4-FFF2-40B4-BE49-F238E27FC236}">
                      <a16:creationId xmlns:a16="http://schemas.microsoft.com/office/drawing/2014/main" id="{47D84227-6A15-4E6E-9D08-93306792C420}"/>
                    </a:ext>
                  </a:extLst>
                </p:cNvPr>
                <p:cNvSpPr/>
                <p:nvPr/>
              </p:nvSpPr>
              <p:spPr>
                <a:xfrm>
                  <a:off x="3992079" y="1282700"/>
                  <a:ext cx="1011305" cy="416065"/>
                </a:xfrm>
                <a:prstGeom prst="roundRect">
                  <a:avLst>
                    <a:gd name="adj" fmla="val 50000"/>
                  </a:avLst>
                </a:prstGeom>
                <a:solidFill>
                  <a:schemeClr val="accent6">
                    <a:lumMod val="60000"/>
                    <a:lumOff val="40000"/>
                  </a:schemeClr>
                </a:solid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7" name="Google Shape;8572;p53">
                  <a:extLst>
                    <a:ext uri="{FF2B5EF4-FFF2-40B4-BE49-F238E27FC236}">
                      <a16:creationId xmlns:a16="http://schemas.microsoft.com/office/drawing/2014/main" id="{6E3BC8B6-6144-4895-A2CD-217DEE85ECA6}"/>
                    </a:ext>
                  </a:extLst>
                </p:cNvPr>
                <p:cNvSpPr/>
                <p:nvPr/>
              </p:nvSpPr>
              <p:spPr>
                <a:xfrm>
                  <a:off x="1616766" y="3595955"/>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8" name="Google Shape;8572;p53">
                  <a:extLst>
                    <a:ext uri="{FF2B5EF4-FFF2-40B4-BE49-F238E27FC236}">
                      <a16:creationId xmlns:a16="http://schemas.microsoft.com/office/drawing/2014/main" id="{10BDD4E8-A523-4835-B2AF-E694226F791C}"/>
                    </a:ext>
                  </a:extLst>
                </p:cNvPr>
                <p:cNvSpPr/>
                <p:nvPr/>
              </p:nvSpPr>
              <p:spPr>
                <a:xfrm>
                  <a:off x="2349431" y="3589465"/>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9" name="Google Shape;8572;p53">
                  <a:extLst>
                    <a:ext uri="{FF2B5EF4-FFF2-40B4-BE49-F238E27FC236}">
                      <a16:creationId xmlns:a16="http://schemas.microsoft.com/office/drawing/2014/main" id="{E8566F48-EBBB-4F72-BCFB-DC32A0920824}"/>
                    </a:ext>
                  </a:extLst>
                </p:cNvPr>
                <p:cNvSpPr/>
                <p:nvPr/>
              </p:nvSpPr>
              <p:spPr>
                <a:xfrm>
                  <a:off x="3082097" y="3584911"/>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0" name="Google Shape;8572;p53">
                  <a:extLst>
                    <a:ext uri="{FF2B5EF4-FFF2-40B4-BE49-F238E27FC236}">
                      <a16:creationId xmlns:a16="http://schemas.microsoft.com/office/drawing/2014/main" id="{F2879C8C-7481-4404-A135-2CEE04028F00}"/>
                    </a:ext>
                  </a:extLst>
                </p:cNvPr>
                <p:cNvSpPr/>
                <p:nvPr/>
              </p:nvSpPr>
              <p:spPr>
                <a:xfrm>
                  <a:off x="3814762"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1" name="Google Shape;8572;p53">
                  <a:extLst>
                    <a:ext uri="{FF2B5EF4-FFF2-40B4-BE49-F238E27FC236}">
                      <a16:creationId xmlns:a16="http://schemas.microsoft.com/office/drawing/2014/main" id="{B331361A-5378-4741-9844-CF12CE009B4C}"/>
                    </a:ext>
                  </a:extLst>
                </p:cNvPr>
                <p:cNvSpPr/>
                <p:nvPr/>
              </p:nvSpPr>
              <p:spPr>
                <a:xfrm>
                  <a:off x="4551742"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2" name="Google Shape;8572;p53">
                  <a:extLst>
                    <a:ext uri="{FF2B5EF4-FFF2-40B4-BE49-F238E27FC236}">
                      <a16:creationId xmlns:a16="http://schemas.microsoft.com/office/drawing/2014/main" id="{8390804B-659A-41DE-AFF7-64412F73FEA3}"/>
                    </a:ext>
                  </a:extLst>
                </p:cNvPr>
                <p:cNvSpPr/>
                <p:nvPr/>
              </p:nvSpPr>
              <p:spPr>
                <a:xfrm>
                  <a:off x="5295510" y="3583067"/>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3" name="Google Shape;8572;p53">
                  <a:extLst>
                    <a:ext uri="{FF2B5EF4-FFF2-40B4-BE49-F238E27FC236}">
                      <a16:creationId xmlns:a16="http://schemas.microsoft.com/office/drawing/2014/main" id="{437CC630-CC84-47F5-B810-3E8A0CB8B40A}"/>
                    </a:ext>
                  </a:extLst>
                </p:cNvPr>
                <p:cNvSpPr/>
                <p:nvPr/>
              </p:nvSpPr>
              <p:spPr>
                <a:xfrm>
                  <a:off x="6028175" y="3581446"/>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14" name="Google Shape;8572;p53">
                  <a:extLst>
                    <a:ext uri="{FF2B5EF4-FFF2-40B4-BE49-F238E27FC236}">
                      <a16:creationId xmlns:a16="http://schemas.microsoft.com/office/drawing/2014/main" id="{0CE948CE-0646-4FFF-A39B-0805DD8BCB0C}"/>
                    </a:ext>
                  </a:extLst>
                </p:cNvPr>
                <p:cNvSpPr/>
                <p:nvPr/>
              </p:nvSpPr>
              <p:spPr>
                <a:xfrm>
                  <a:off x="6758562" y="3573869"/>
                  <a:ext cx="620094" cy="264844"/>
                </a:xfrm>
                <a:prstGeom prst="roundRect">
                  <a:avLst>
                    <a:gd name="adj" fmla="val 50000"/>
                  </a:avLst>
                </a:prstGeom>
                <a:solidFill>
                  <a:schemeClr val="accent1">
                    <a:lumMod val="60000"/>
                    <a:lumOff val="40000"/>
                  </a:schemeClr>
                </a:solidFill>
                <a:ln w="127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grpSp>
          <p:sp>
            <p:nvSpPr>
              <p:cNvPr id="186" name="TextBox 185">
                <a:extLst>
                  <a:ext uri="{FF2B5EF4-FFF2-40B4-BE49-F238E27FC236}">
                    <a16:creationId xmlns:a16="http://schemas.microsoft.com/office/drawing/2014/main" id="{CC5209A9-143D-4E97-B907-29EFE4A31582}"/>
                  </a:ext>
                </a:extLst>
              </p:cNvPr>
              <p:cNvSpPr txBox="1"/>
              <p:nvPr/>
            </p:nvSpPr>
            <p:spPr>
              <a:xfrm flipH="1">
                <a:off x="4157897" y="1268424"/>
                <a:ext cx="657993" cy="438076"/>
              </a:xfrm>
              <a:prstGeom prst="rect">
                <a:avLst/>
              </a:prstGeom>
              <a:noFill/>
            </p:spPr>
            <p:txBody>
              <a:bodyPr wrap="square">
                <a:spAutoFit/>
              </a:bodyPr>
              <a:lstStyle/>
              <a:p>
                <a:r>
                  <a:rPr kumimoji="0" lang="sr-Latn-RS" sz="1600" b="1" i="0" u="none" strike="noStrike" kern="0" cap="none" spc="0" normalizeH="0" baseline="0" noProof="0" dirty="0">
                    <a:ln>
                      <a:noFill/>
                    </a:ln>
                    <a:solidFill>
                      <a:schemeClr val="tx1"/>
                    </a:solidFill>
                    <a:effectLst/>
                    <a:uLnTx/>
                    <a:uFillTx/>
                    <a:latin typeface="Rajdhani"/>
                    <a:cs typeface="Rajdhani"/>
                    <a:sym typeface="Rajdhani"/>
                  </a:rPr>
                  <a:t>YOU</a:t>
                </a:r>
                <a:endParaRPr lang="en-US" sz="1600" dirty="0">
                  <a:solidFill>
                    <a:schemeClr val="tx1"/>
                  </a:solidFill>
                </a:endParaRPr>
              </a:p>
            </p:txBody>
          </p:sp>
          <p:sp>
            <p:nvSpPr>
              <p:cNvPr id="187" name="TextBox 186">
                <a:extLst>
                  <a:ext uri="{FF2B5EF4-FFF2-40B4-BE49-F238E27FC236}">
                    <a16:creationId xmlns:a16="http://schemas.microsoft.com/office/drawing/2014/main" id="{47DFFD99-8BAC-4EDF-B270-3E4DC56F310B}"/>
                  </a:ext>
                </a:extLst>
              </p:cNvPr>
              <p:cNvSpPr txBox="1"/>
              <p:nvPr/>
            </p:nvSpPr>
            <p:spPr>
              <a:xfrm flipH="1">
                <a:off x="2884460" y="2155889"/>
                <a:ext cx="1164561" cy="358426"/>
              </a:xfrm>
              <a:prstGeom prst="rect">
                <a:avLst/>
              </a:prstGeom>
              <a:noFill/>
            </p:spPr>
            <p:txBody>
              <a:bodyPr wrap="square">
                <a:spAutoFit/>
              </a:bodyPr>
              <a:lstStyle/>
              <a:p>
                <a:r>
                  <a:rPr kumimoji="0" lang="sr-Latn-RS" sz="1200" b="1" i="0" u="none" strike="noStrike" kern="0" cap="none" spc="0" normalizeH="0" baseline="0" noProof="0" dirty="0">
                    <a:ln>
                      <a:noFill/>
                    </a:ln>
                    <a:solidFill>
                      <a:schemeClr val="tx1"/>
                    </a:solidFill>
                    <a:effectLst/>
                    <a:uLnTx/>
                    <a:uFillTx/>
                    <a:latin typeface="Rajdhani"/>
                    <a:cs typeface="Rajdhani"/>
                    <a:sym typeface="Rajdhani"/>
                  </a:rPr>
                  <a:t> DIRECT</a:t>
                </a:r>
                <a:endParaRPr lang="en-US" sz="1200" dirty="0">
                  <a:solidFill>
                    <a:schemeClr val="tx1"/>
                  </a:solidFill>
                </a:endParaRPr>
              </a:p>
            </p:txBody>
          </p:sp>
          <p:sp>
            <p:nvSpPr>
              <p:cNvPr id="188" name="TextBox 187">
                <a:extLst>
                  <a:ext uri="{FF2B5EF4-FFF2-40B4-BE49-F238E27FC236}">
                    <a16:creationId xmlns:a16="http://schemas.microsoft.com/office/drawing/2014/main" id="{9526EF3E-1BE9-4C3B-AFA6-09BB1291DD17}"/>
                  </a:ext>
                </a:extLst>
              </p:cNvPr>
              <p:cNvSpPr txBox="1"/>
              <p:nvPr/>
            </p:nvSpPr>
            <p:spPr>
              <a:xfrm flipH="1">
                <a:off x="5205855" y="2165838"/>
                <a:ext cx="1164561" cy="358426"/>
              </a:xfrm>
              <a:prstGeom prst="rect">
                <a:avLst/>
              </a:prstGeom>
              <a:noFill/>
            </p:spPr>
            <p:txBody>
              <a:bodyPr wrap="square">
                <a:spAutoFit/>
              </a:bodyPr>
              <a:lstStyle/>
              <a:p>
                <a:r>
                  <a:rPr kumimoji="0" lang="sr-Latn-RS" sz="1200" b="1" i="0" u="none" strike="noStrike" kern="0" cap="none" spc="0" normalizeH="0" baseline="0" noProof="0" dirty="0">
                    <a:ln>
                      <a:noFill/>
                    </a:ln>
                    <a:solidFill>
                      <a:schemeClr val="tx1"/>
                    </a:solidFill>
                    <a:effectLst/>
                    <a:uLnTx/>
                    <a:uFillTx/>
                    <a:latin typeface="Rajdhani"/>
                    <a:cs typeface="Rajdhani"/>
                    <a:sym typeface="Rajdhani"/>
                  </a:rPr>
                  <a:t> DIRECT</a:t>
                </a:r>
                <a:endParaRPr lang="en-US" sz="1200" dirty="0">
                  <a:solidFill>
                    <a:schemeClr val="tx1"/>
                  </a:solidFill>
                </a:endParaRPr>
              </a:p>
            </p:txBody>
          </p:sp>
          <p:sp>
            <p:nvSpPr>
              <p:cNvPr id="189" name="TextBox 188">
                <a:extLst>
                  <a:ext uri="{FF2B5EF4-FFF2-40B4-BE49-F238E27FC236}">
                    <a16:creationId xmlns:a16="http://schemas.microsoft.com/office/drawing/2014/main" id="{76E83B4E-3A8A-407A-B9E3-26C93CD261C8}"/>
                  </a:ext>
                </a:extLst>
              </p:cNvPr>
              <p:cNvSpPr txBox="1"/>
              <p:nvPr/>
            </p:nvSpPr>
            <p:spPr>
              <a:xfrm flipH="1">
                <a:off x="2338136" y="3030100"/>
                <a:ext cx="1045299" cy="298688"/>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90" name="TextBox 189">
                <a:extLst>
                  <a:ext uri="{FF2B5EF4-FFF2-40B4-BE49-F238E27FC236}">
                    <a16:creationId xmlns:a16="http://schemas.microsoft.com/office/drawing/2014/main" id="{FC9033D0-C256-454E-8C9B-6DC3F643B7D8}"/>
                  </a:ext>
                </a:extLst>
              </p:cNvPr>
              <p:cNvSpPr txBox="1"/>
              <p:nvPr/>
            </p:nvSpPr>
            <p:spPr>
              <a:xfrm flipH="1">
                <a:off x="3450437" y="3037506"/>
                <a:ext cx="1045299" cy="298688"/>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91" name="TextBox 190">
                <a:extLst>
                  <a:ext uri="{FF2B5EF4-FFF2-40B4-BE49-F238E27FC236}">
                    <a16:creationId xmlns:a16="http://schemas.microsoft.com/office/drawing/2014/main" id="{96E2FAA0-8AB0-4A7E-A831-B465F992073A}"/>
                  </a:ext>
                </a:extLst>
              </p:cNvPr>
              <p:cNvSpPr txBox="1"/>
              <p:nvPr/>
            </p:nvSpPr>
            <p:spPr>
              <a:xfrm flipH="1">
                <a:off x="4659326" y="3023340"/>
                <a:ext cx="1045299" cy="298688"/>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92" name="TextBox 191">
                <a:extLst>
                  <a:ext uri="{FF2B5EF4-FFF2-40B4-BE49-F238E27FC236}">
                    <a16:creationId xmlns:a16="http://schemas.microsoft.com/office/drawing/2014/main" id="{E5827B09-4BA2-4EAE-893E-70A8F812BF52}"/>
                  </a:ext>
                </a:extLst>
              </p:cNvPr>
              <p:cNvSpPr txBox="1"/>
              <p:nvPr/>
            </p:nvSpPr>
            <p:spPr>
              <a:xfrm flipH="1">
                <a:off x="5790563" y="3026226"/>
                <a:ext cx="1045299" cy="298688"/>
              </a:xfrm>
              <a:prstGeom prst="rect">
                <a:avLst/>
              </a:prstGeom>
              <a:noFill/>
            </p:spPr>
            <p:txBody>
              <a:bodyPr wrap="square">
                <a:spAutoFit/>
              </a:bodyPr>
              <a:lstStyle/>
              <a:p>
                <a:r>
                  <a:rPr kumimoji="0" lang="sr-Latn-RS" sz="900" b="1" i="0" u="none" strike="noStrike" kern="0" cap="none" spc="0" normalizeH="0" baseline="0" noProof="0" dirty="0">
                    <a:ln>
                      <a:noFill/>
                    </a:ln>
                    <a:solidFill>
                      <a:schemeClr val="tx1"/>
                    </a:solidFill>
                    <a:effectLst/>
                    <a:uLnTx/>
                    <a:uFillTx/>
                    <a:latin typeface="Rajdhani"/>
                    <a:cs typeface="Rajdhani"/>
                    <a:sym typeface="Rajdhani"/>
                  </a:rPr>
                  <a:t> INDIRECT</a:t>
                </a:r>
                <a:endParaRPr lang="en-US" sz="900" dirty="0">
                  <a:solidFill>
                    <a:schemeClr val="tx1"/>
                  </a:solidFill>
                </a:endParaRPr>
              </a:p>
            </p:txBody>
          </p:sp>
          <p:sp>
            <p:nvSpPr>
              <p:cNvPr id="193" name="TextBox 192">
                <a:extLst>
                  <a:ext uri="{FF2B5EF4-FFF2-40B4-BE49-F238E27FC236}">
                    <a16:creationId xmlns:a16="http://schemas.microsoft.com/office/drawing/2014/main" id="{AE11265C-FD88-427F-A3C7-1B43C9920639}"/>
                  </a:ext>
                </a:extLst>
              </p:cNvPr>
              <p:cNvSpPr txBox="1"/>
              <p:nvPr/>
            </p:nvSpPr>
            <p:spPr>
              <a:xfrm flipH="1">
                <a:off x="1573853" y="3620905"/>
                <a:ext cx="783207" cy="219038"/>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grpSp>
        <p:sp>
          <p:nvSpPr>
            <p:cNvPr id="178" name="TextBox 177">
              <a:extLst>
                <a:ext uri="{FF2B5EF4-FFF2-40B4-BE49-F238E27FC236}">
                  <a16:creationId xmlns:a16="http://schemas.microsoft.com/office/drawing/2014/main" id="{6F49C541-4634-46E2-8107-609E7E80B1F8}"/>
                </a:ext>
              </a:extLst>
            </p:cNvPr>
            <p:cNvSpPr txBox="1"/>
            <p:nvPr/>
          </p:nvSpPr>
          <p:spPr>
            <a:xfrm flipH="1">
              <a:off x="2759984" y="3121641"/>
              <a:ext cx="621056" cy="168838"/>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79" name="TextBox 178">
              <a:extLst>
                <a:ext uri="{FF2B5EF4-FFF2-40B4-BE49-F238E27FC236}">
                  <a16:creationId xmlns:a16="http://schemas.microsoft.com/office/drawing/2014/main" id="{D7D8EF19-F33E-4F9C-83F5-6276C0B641BA}"/>
                </a:ext>
              </a:extLst>
            </p:cNvPr>
            <p:cNvSpPr txBox="1"/>
            <p:nvPr/>
          </p:nvSpPr>
          <p:spPr>
            <a:xfrm flipH="1">
              <a:off x="3316509" y="3121887"/>
              <a:ext cx="621056" cy="168838"/>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80" name="TextBox 179">
              <a:extLst>
                <a:ext uri="{FF2B5EF4-FFF2-40B4-BE49-F238E27FC236}">
                  <a16:creationId xmlns:a16="http://schemas.microsoft.com/office/drawing/2014/main" id="{76BD9DBE-5593-4545-A098-39CED43ED81C}"/>
                </a:ext>
              </a:extLst>
            </p:cNvPr>
            <p:cNvSpPr txBox="1"/>
            <p:nvPr/>
          </p:nvSpPr>
          <p:spPr>
            <a:xfrm flipH="1">
              <a:off x="3893579" y="3097279"/>
              <a:ext cx="621056" cy="245583"/>
            </a:xfrm>
            <a:prstGeom prst="rect">
              <a:avLst/>
            </a:prstGeom>
            <a:noFill/>
          </p:spPr>
          <p:txBody>
            <a:bodyPr wrap="square">
              <a:spAutoFit/>
            </a:bodyPr>
            <a:lstStyle/>
            <a:p>
              <a:pPr algn="ctr"/>
              <a:r>
                <a:rPr lang="sr-Latn-RS" sz="500" b="1" dirty="0">
                  <a:solidFill>
                    <a:schemeClr val="tx1"/>
                  </a:solidFill>
                  <a:latin typeface="Rajdhani"/>
                  <a:cs typeface="Rajdhani"/>
                  <a:sym typeface="Rajdhani"/>
                </a:rPr>
                <a:t>CREATING OF A BONUS</a:t>
              </a:r>
              <a:endParaRPr lang="en-US" sz="500" dirty="0">
                <a:solidFill>
                  <a:schemeClr val="tx1"/>
                </a:solidFill>
              </a:endParaRPr>
            </a:p>
          </p:txBody>
        </p:sp>
        <p:sp>
          <p:nvSpPr>
            <p:cNvPr id="181" name="TextBox 180">
              <a:extLst>
                <a:ext uri="{FF2B5EF4-FFF2-40B4-BE49-F238E27FC236}">
                  <a16:creationId xmlns:a16="http://schemas.microsoft.com/office/drawing/2014/main" id="{308BFA22-5344-4A8B-8E5C-04A5D31FC8BA}"/>
                </a:ext>
              </a:extLst>
            </p:cNvPr>
            <p:cNvSpPr txBox="1"/>
            <p:nvPr/>
          </p:nvSpPr>
          <p:spPr>
            <a:xfrm flipH="1">
              <a:off x="4504636" y="3113925"/>
              <a:ext cx="621056" cy="168838"/>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82" name="TextBox 181">
              <a:extLst>
                <a:ext uri="{FF2B5EF4-FFF2-40B4-BE49-F238E27FC236}">
                  <a16:creationId xmlns:a16="http://schemas.microsoft.com/office/drawing/2014/main" id="{9B7F9744-7215-4992-B86D-2B6513AA85EA}"/>
                </a:ext>
              </a:extLst>
            </p:cNvPr>
            <p:cNvSpPr txBox="1"/>
            <p:nvPr/>
          </p:nvSpPr>
          <p:spPr>
            <a:xfrm flipH="1">
              <a:off x="5063953" y="3086242"/>
              <a:ext cx="621056" cy="245583"/>
            </a:xfrm>
            <a:prstGeom prst="rect">
              <a:avLst/>
            </a:prstGeom>
            <a:noFill/>
          </p:spPr>
          <p:txBody>
            <a:bodyPr wrap="square">
              <a:spAutoFit/>
            </a:bodyPr>
            <a:lstStyle/>
            <a:p>
              <a:pPr algn="ctr"/>
              <a:r>
                <a:rPr lang="sr-Latn-RS" sz="500" b="1" dirty="0">
                  <a:solidFill>
                    <a:schemeClr val="tx1"/>
                  </a:solidFill>
                  <a:latin typeface="Rajdhani"/>
                  <a:cs typeface="Rajdhani"/>
                  <a:sym typeface="Rajdhani"/>
                </a:rPr>
                <a:t>CREATING OF A BONUS</a:t>
              </a:r>
              <a:endParaRPr lang="en-US" sz="500" dirty="0">
                <a:solidFill>
                  <a:schemeClr val="tx1"/>
                </a:solidFill>
              </a:endParaRPr>
            </a:p>
          </p:txBody>
        </p:sp>
        <p:sp>
          <p:nvSpPr>
            <p:cNvPr id="183" name="TextBox 182">
              <a:extLst>
                <a:ext uri="{FF2B5EF4-FFF2-40B4-BE49-F238E27FC236}">
                  <a16:creationId xmlns:a16="http://schemas.microsoft.com/office/drawing/2014/main" id="{3CEAB543-84FA-4746-8884-602E5453F909}"/>
                </a:ext>
              </a:extLst>
            </p:cNvPr>
            <p:cNvSpPr txBox="1"/>
            <p:nvPr/>
          </p:nvSpPr>
          <p:spPr>
            <a:xfrm flipH="1">
              <a:off x="5674686" y="3109585"/>
              <a:ext cx="621056" cy="168838"/>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sp>
          <p:nvSpPr>
            <p:cNvPr id="184" name="TextBox 183">
              <a:extLst>
                <a:ext uri="{FF2B5EF4-FFF2-40B4-BE49-F238E27FC236}">
                  <a16:creationId xmlns:a16="http://schemas.microsoft.com/office/drawing/2014/main" id="{78C06D4B-4414-491A-9DE1-D9EF6F8DAA07}"/>
                </a:ext>
              </a:extLst>
            </p:cNvPr>
            <p:cNvSpPr txBox="1"/>
            <p:nvPr/>
          </p:nvSpPr>
          <p:spPr>
            <a:xfrm flipH="1">
              <a:off x="6266468" y="3109585"/>
              <a:ext cx="621056" cy="168838"/>
            </a:xfrm>
            <a:prstGeom prst="rect">
              <a:avLst/>
            </a:prstGeom>
            <a:noFill/>
          </p:spPr>
          <p:txBody>
            <a:bodyPr wrap="square">
              <a:spAutoFit/>
            </a:bodyPr>
            <a:lstStyle/>
            <a:p>
              <a:r>
                <a:rPr kumimoji="0" lang="sr-Latn-RS" sz="500" b="1" i="0" u="none" strike="noStrike" kern="0" cap="none" spc="0" normalizeH="0" baseline="0" noProof="0" dirty="0">
                  <a:ln>
                    <a:noFill/>
                  </a:ln>
                  <a:solidFill>
                    <a:schemeClr val="tx1"/>
                  </a:solidFill>
                  <a:effectLst/>
                  <a:uLnTx/>
                  <a:uFillTx/>
                  <a:latin typeface="Rajdhani"/>
                  <a:cs typeface="Rajdhani"/>
                  <a:sym typeface="Rajdhani"/>
                </a:rPr>
                <a:t>  IN INDIRECT</a:t>
              </a:r>
              <a:endParaRPr lang="en-US" sz="500" dirty="0">
                <a:solidFill>
                  <a:schemeClr val="tx1"/>
                </a:solidFill>
              </a:endParaRPr>
            </a:p>
          </p:txBody>
        </p:sp>
      </p:grpSp>
      <p:sp>
        <p:nvSpPr>
          <p:cNvPr id="64" name="Google Shape;8837;p53">
            <a:extLst>
              <a:ext uri="{FF2B5EF4-FFF2-40B4-BE49-F238E27FC236}">
                <a16:creationId xmlns:a16="http://schemas.microsoft.com/office/drawing/2014/main" id="{977937CC-CE32-407F-9827-8D5DD0D4DD17}"/>
              </a:ext>
            </a:extLst>
          </p:cNvPr>
          <p:cNvSpPr/>
          <p:nvPr/>
        </p:nvSpPr>
        <p:spPr>
          <a:xfrm>
            <a:off x="4515449" y="3142545"/>
            <a:ext cx="251997" cy="153889"/>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TextBox 134">
            <a:extLst>
              <a:ext uri="{FF2B5EF4-FFF2-40B4-BE49-F238E27FC236}">
                <a16:creationId xmlns:a16="http://schemas.microsoft.com/office/drawing/2014/main" id="{E8F8F0A3-33E1-4CDC-A8FF-C2EFEB66A7E9}"/>
              </a:ext>
            </a:extLst>
          </p:cNvPr>
          <p:cNvSpPr txBox="1"/>
          <p:nvPr/>
        </p:nvSpPr>
        <p:spPr>
          <a:xfrm>
            <a:off x="980332" y="3815759"/>
            <a:ext cx="1089163" cy="203133"/>
          </a:xfrm>
          <a:prstGeom prst="rect">
            <a:avLst/>
          </a:prstGeom>
          <a:noFill/>
        </p:spPr>
        <p:txBody>
          <a:bodyPr wrap="square">
            <a:spAutoFit/>
          </a:bodyPr>
          <a:lstStyle/>
          <a:p>
            <a:pPr algn="ctr"/>
            <a:r>
              <a:rPr lang="sr-Latn-RS" sz="350" b="1" dirty="0">
                <a:solidFill>
                  <a:schemeClr val="tx1"/>
                </a:solidFill>
                <a:highlight>
                  <a:srgbClr val="FFFF00"/>
                </a:highlight>
                <a:latin typeface="Rajdhani"/>
                <a:cs typeface="Rajdhani"/>
                <a:sym typeface="Rajdhani"/>
              </a:rPr>
              <a:t>CREATING OF </a:t>
            </a:r>
          </a:p>
          <a:p>
            <a:pPr algn="ctr"/>
            <a:r>
              <a:rPr lang="sr-Latn-RS" sz="350" b="1" dirty="0">
                <a:solidFill>
                  <a:schemeClr val="tx1"/>
                </a:solidFill>
                <a:highlight>
                  <a:srgbClr val="FFFF00"/>
                </a:highlight>
                <a:latin typeface="Rajdhani"/>
                <a:cs typeface="Rajdhani"/>
                <a:sym typeface="Rajdhani"/>
              </a:rPr>
              <a:t>A BONUS</a:t>
            </a:r>
            <a:endParaRPr lang="en-US" sz="350" dirty="0">
              <a:solidFill>
                <a:schemeClr val="tx1"/>
              </a:solidFill>
              <a:highlight>
                <a:srgbClr val="FFFF00"/>
              </a:highlight>
            </a:endParaRPr>
          </a:p>
        </p:txBody>
      </p:sp>
      <p:sp>
        <p:nvSpPr>
          <p:cNvPr id="137" name="TextBox 136">
            <a:extLst>
              <a:ext uri="{FF2B5EF4-FFF2-40B4-BE49-F238E27FC236}">
                <a16:creationId xmlns:a16="http://schemas.microsoft.com/office/drawing/2014/main" id="{C712D504-2CBA-4552-8E1F-1A86CA799A34}"/>
              </a:ext>
            </a:extLst>
          </p:cNvPr>
          <p:cNvSpPr txBox="1"/>
          <p:nvPr/>
        </p:nvSpPr>
        <p:spPr>
          <a:xfrm>
            <a:off x="1696029" y="3809161"/>
            <a:ext cx="1089163" cy="200055"/>
          </a:xfrm>
          <a:prstGeom prst="rect">
            <a:avLst/>
          </a:prstGeom>
          <a:noFill/>
        </p:spPr>
        <p:txBody>
          <a:bodyPr wrap="square">
            <a:spAutoFit/>
          </a:bodyPr>
          <a:lstStyle/>
          <a:p>
            <a:pPr algn="ctr"/>
            <a:r>
              <a:rPr lang="sr-Latn-RS" sz="350" b="1" dirty="0">
                <a:solidFill>
                  <a:schemeClr val="tx1"/>
                </a:solidFill>
                <a:highlight>
                  <a:srgbClr val="FFFF00"/>
                </a:highlight>
                <a:latin typeface="Rajdhani"/>
                <a:cs typeface="Rajdhani"/>
                <a:sym typeface="Rajdhani"/>
              </a:rPr>
              <a:t>CREATING OF </a:t>
            </a:r>
          </a:p>
          <a:p>
            <a:pPr algn="ctr"/>
            <a:r>
              <a:rPr lang="sr-Latn-RS" sz="350" b="1" dirty="0">
                <a:solidFill>
                  <a:schemeClr val="tx1"/>
                </a:solidFill>
                <a:highlight>
                  <a:srgbClr val="FFFF00"/>
                </a:highlight>
                <a:latin typeface="Rajdhani"/>
                <a:cs typeface="Rajdhani"/>
                <a:sym typeface="Rajdhani"/>
              </a:rPr>
              <a:t>A BONUS</a:t>
            </a:r>
            <a:endParaRPr lang="en-US" sz="350" dirty="0">
              <a:solidFill>
                <a:schemeClr val="tx1"/>
              </a:solidFill>
              <a:highlight>
                <a:srgbClr val="FFFF00"/>
              </a:highlight>
            </a:endParaRPr>
          </a:p>
        </p:txBody>
      </p:sp>
      <p:cxnSp>
        <p:nvCxnSpPr>
          <p:cNvPr id="138" name="Straight Arrow Connector 137">
            <a:extLst>
              <a:ext uri="{FF2B5EF4-FFF2-40B4-BE49-F238E27FC236}">
                <a16:creationId xmlns:a16="http://schemas.microsoft.com/office/drawing/2014/main" id="{8C0F8A8E-7E3D-4E4D-BAC1-34C0A758808E}"/>
              </a:ext>
            </a:extLst>
          </p:cNvPr>
          <p:cNvCxnSpPr>
            <a:cxnSpLocks/>
          </p:cNvCxnSpPr>
          <p:nvPr/>
        </p:nvCxnSpPr>
        <p:spPr>
          <a:xfrm flipH="1">
            <a:off x="1889775" y="3991791"/>
            <a:ext cx="363389" cy="63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61443E62-01BB-4628-9207-229FB1053890}"/>
              </a:ext>
            </a:extLst>
          </p:cNvPr>
          <p:cNvCxnSpPr>
            <a:cxnSpLocks/>
          </p:cNvCxnSpPr>
          <p:nvPr/>
        </p:nvCxnSpPr>
        <p:spPr>
          <a:xfrm flipV="1">
            <a:off x="4416283" y="1421536"/>
            <a:ext cx="20370" cy="1417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58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500" fill="hold"/>
                                        <p:tgtEl>
                                          <p:spTgt spid="176"/>
                                        </p:tgtEl>
                                        <p:attrNameLst>
                                          <p:attrName>ppt_x</p:attrName>
                                        </p:attrNameLst>
                                      </p:cBhvr>
                                      <p:tavLst>
                                        <p:tav tm="0">
                                          <p:val>
                                            <p:strVal val="#ppt_x"/>
                                          </p:val>
                                        </p:tav>
                                        <p:tav tm="100000">
                                          <p:val>
                                            <p:strVal val="#ppt_x"/>
                                          </p:val>
                                        </p:tav>
                                      </p:tavLst>
                                    </p:anim>
                                    <p:anim calcmode="lin" valueType="num">
                                      <p:cBhvr additive="base">
                                        <p:cTn id="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ppt_x"/>
                                          </p:val>
                                        </p:tav>
                                        <p:tav tm="100000">
                                          <p:val>
                                            <p:strVal val="#ppt_x"/>
                                          </p:val>
                                        </p:tav>
                                      </p:tavLst>
                                    </p:anim>
                                    <p:anim calcmode="lin" valueType="num">
                                      <p:cBhvr additive="base">
                                        <p:cTn id="56" dur="500" fill="hold"/>
                                        <p:tgtEl>
                                          <p:spTgt spid="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ppt_x"/>
                                          </p:val>
                                        </p:tav>
                                        <p:tav tm="100000">
                                          <p:val>
                                            <p:strVal val="#ppt_x"/>
                                          </p:val>
                                        </p:tav>
                                      </p:tavLst>
                                    </p:anim>
                                    <p:anim calcmode="lin" valueType="num">
                                      <p:cBhvr additive="base">
                                        <p:cTn id="60" dur="500" fill="hold"/>
                                        <p:tgtEl>
                                          <p:spTgt spid="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fill="hold"/>
                                        <p:tgtEl>
                                          <p:spTgt spid="79"/>
                                        </p:tgtEl>
                                        <p:attrNameLst>
                                          <p:attrName>ppt_x</p:attrName>
                                        </p:attrNameLst>
                                      </p:cBhvr>
                                      <p:tavLst>
                                        <p:tav tm="0">
                                          <p:val>
                                            <p:strVal val="#ppt_x"/>
                                          </p:val>
                                        </p:tav>
                                        <p:tav tm="100000">
                                          <p:val>
                                            <p:strVal val="#ppt_x"/>
                                          </p:val>
                                        </p:tav>
                                      </p:tavLst>
                                    </p:anim>
                                    <p:anim calcmode="lin" valueType="num">
                                      <p:cBhvr additive="base">
                                        <p:cTn id="64" dur="500" fill="hold"/>
                                        <p:tgtEl>
                                          <p:spTgt spid="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fill="hold"/>
                                        <p:tgtEl>
                                          <p:spTgt spid="80"/>
                                        </p:tgtEl>
                                        <p:attrNameLst>
                                          <p:attrName>ppt_x</p:attrName>
                                        </p:attrNameLst>
                                      </p:cBhvr>
                                      <p:tavLst>
                                        <p:tav tm="0">
                                          <p:val>
                                            <p:strVal val="#ppt_x"/>
                                          </p:val>
                                        </p:tav>
                                        <p:tav tm="100000">
                                          <p:val>
                                            <p:strVal val="#ppt_x"/>
                                          </p:val>
                                        </p:tav>
                                      </p:tavLst>
                                    </p:anim>
                                    <p:anim calcmode="lin" valueType="num">
                                      <p:cBhvr additive="base">
                                        <p:cTn id="68" dur="500" fill="hold"/>
                                        <p:tgtEl>
                                          <p:spTgt spid="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additive="base">
                                        <p:cTn id="71" dur="500" fill="hold"/>
                                        <p:tgtEl>
                                          <p:spTgt spid="81"/>
                                        </p:tgtEl>
                                        <p:attrNameLst>
                                          <p:attrName>ppt_x</p:attrName>
                                        </p:attrNameLst>
                                      </p:cBhvr>
                                      <p:tavLst>
                                        <p:tav tm="0">
                                          <p:val>
                                            <p:strVal val="#ppt_x"/>
                                          </p:val>
                                        </p:tav>
                                        <p:tav tm="100000">
                                          <p:val>
                                            <p:strVal val="#ppt_x"/>
                                          </p:val>
                                        </p:tav>
                                      </p:tavLst>
                                    </p:anim>
                                    <p:anim calcmode="lin" valueType="num">
                                      <p:cBhvr additive="base">
                                        <p:cTn id="72" dur="500" fill="hold"/>
                                        <p:tgtEl>
                                          <p:spTgt spid="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additive="base">
                                        <p:cTn id="75" dur="500" fill="hold"/>
                                        <p:tgtEl>
                                          <p:spTgt spid="82"/>
                                        </p:tgtEl>
                                        <p:attrNameLst>
                                          <p:attrName>ppt_x</p:attrName>
                                        </p:attrNameLst>
                                      </p:cBhvr>
                                      <p:tavLst>
                                        <p:tav tm="0">
                                          <p:val>
                                            <p:strVal val="#ppt_x"/>
                                          </p:val>
                                        </p:tav>
                                        <p:tav tm="100000">
                                          <p:val>
                                            <p:strVal val="#ppt_x"/>
                                          </p:val>
                                        </p:tav>
                                      </p:tavLst>
                                    </p:anim>
                                    <p:anim calcmode="lin" valueType="num">
                                      <p:cBhvr additive="base">
                                        <p:cTn id="76" dur="500" fill="hold"/>
                                        <p:tgtEl>
                                          <p:spTgt spid="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ppt_x"/>
                                          </p:val>
                                        </p:tav>
                                        <p:tav tm="100000">
                                          <p:val>
                                            <p:strVal val="#ppt_x"/>
                                          </p:val>
                                        </p:tav>
                                      </p:tavLst>
                                    </p:anim>
                                    <p:anim calcmode="lin" valueType="num">
                                      <p:cBhvr additive="base">
                                        <p:cTn id="80" dur="500" fill="hold"/>
                                        <p:tgtEl>
                                          <p:spTgt spid="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additive="base">
                                        <p:cTn id="83" dur="500" fill="hold"/>
                                        <p:tgtEl>
                                          <p:spTgt spid="84"/>
                                        </p:tgtEl>
                                        <p:attrNameLst>
                                          <p:attrName>ppt_x</p:attrName>
                                        </p:attrNameLst>
                                      </p:cBhvr>
                                      <p:tavLst>
                                        <p:tav tm="0">
                                          <p:val>
                                            <p:strVal val="#ppt_x"/>
                                          </p:val>
                                        </p:tav>
                                        <p:tav tm="100000">
                                          <p:val>
                                            <p:strVal val="#ppt_x"/>
                                          </p:val>
                                        </p:tav>
                                      </p:tavLst>
                                    </p:anim>
                                    <p:anim calcmode="lin" valueType="num">
                                      <p:cBhvr additive="base">
                                        <p:cTn id="84" dur="500" fill="hold"/>
                                        <p:tgtEl>
                                          <p:spTgt spid="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additive="base">
                                        <p:cTn id="87" dur="500" fill="hold"/>
                                        <p:tgtEl>
                                          <p:spTgt spid="85"/>
                                        </p:tgtEl>
                                        <p:attrNameLst>
                                          <p:attrName>ppt_x</p:attrName>
                                        </p:attrNameLst>
                                      </p:cBhvr>
                                      <p:tavLst>
                                        <p:tav tm="0">
                                          <p:val>
                                            <p:strVal val="#ppt_x"/>
                                          </p:val>
                                        </p:tav>
                                        <p:tav tm="100000">
                                          <p:val>
                                            <p:strVal val="#ppt_x"/>
                                          </p:val>
                                        </p:tav>
                                      </p:tavLst>
                                    </p:anim>
                                    <p:anim calcmode="lin" valueType="num">
                                      <p:cBhvr additive="base">
                                        <p:cTn id="88" dur="500" fill="hold"/>
                                        <p:tgtEl>
                                          <p:spTgt spid="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6"/>
                                        </p:tgtEl>
                                        <p:attrNameLst>
                                          <p:attrName>style.visibility</p:attrName>
                                        </p:attrNameLst>
                                      </p:cBhvr>
                                      <p:to>
                                        <p:strVal val="visible"/>
                                      </p:to>
                                    </p:set>
                                    <p:anim calcmode="lin" valueType="num">
                                      <p:cBhvr additive="base">
                                        <p:cTn id="91" dur="500" fill="hold"/>
                                        <p:tgtEl>
                                          <p:spTgt spid="86"/>
                                        </p:tgtEl>
                                        <p:attrNameLst>
                                          <p:attrName>ppt_x</p:attrName>
                                        </p:attrNameLst>
                                      </p:cBhvr>
                                      <p:tavLst>
                                        <p:tav tm="0">
                                          <p:val>
                                            <p:strVal val="#ppt_x"/>
                                          </p:val>
                                        </p:tav>
                                        <p:tav tm="100000">
                                          <p:val>
                                            <p:strVal val="#ppt_x"/>
                                          </p:val>
                                        </p:tav>
                                      </p:tavLst>
                                    </p:anim>
                                    <p:anim calcmode="lin" valueType="num">
                                      <p:cBhvr additive="base">
                                        <p:cTn id="92" dur="500" fill="hold"/>
                                        <p:tgtEl>
                                          <p:spTgt spid="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7"/>
                                        </p:tgtEl>
                                        <p:attrNameLst>
                                          <p:attrName>style.visibility</p:attrName>
                                        </p:attrNameLst>
                                      </p:cBhvr>
                                      <p:to>
                                        <p:strVal val="visible"/>
                                      </p:to>
                                    </p:set>
                                    <p:anim calcmode="lin" valueType="num">
                                      <p:cBhvr additive="base">
                                        <p:cTn id="95" dur="500" fill="hold"/>
                                        <p:tgtEl>
                                          <p:spTgt spid="87"/>
                                        </p:tgtEl>
                                        <p:attrNameLst>
                                          <p:attrName>ppt_x</p:attrName>
                                        </p:attrNameLst>
                                      </p:cBhvr>
                                      <p:tavLst>
                                        <p:tav tm="0">
                                          <p:val>
                                            <p:strVal val="#ppt_x"/>
                                          </p:val>
                                        </p:tav>
                                        <p:tav tm="100000">
                                          <p:val>
                                            <p:strVal val="#ppt_x"/>
                                          </p:val>
                                        </p:tav>
                                      </p:tavLst>
                                    </p:anim>
                                    <p:anim calcmode="lin" valueType="num">
                                      <p:cBhvr additive="base">
                                        <p:cTn id="96" dur="500" fill="hold"/>
                                        <p:tgtEl>
                                          <p:spTgt spid="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additive="base">
                                        <p:cTn id="99" dur="500" fill="hold"/>
                                        <p:tgtEl>
                                          <p:spTgt spid="89"/>
                                        </p:tgtEl>
                                        <p:attrNameLst>
                                          <p:attrName>ppt_x</p:attrName>
                                        </p:attrNameLst>
                                      </p:cBhvr>
                                      <p:tavLst>
                                        <p:tav tm="0">
                                          <p:val>
                                            <p:strVal val="#ppt_x"/>
                                          </p:val>
                                        </p:tav>
                                        <p:tav tm="100000">
                                          <p:val>
                                            <p:strVal val="#ppt_x"/>
                                          </p:val>
                                        </p:tav>
                                      </p:tavLst>
                                    </p:anim>
                                    <p:anim calcmode="lin" valueType="num">
                                      <p:cBhvr additive="base">
                                        <p:cTn id="100" dur="500" fill="hold"/>
                                        <p:tgtEl>
                                          <p:spTgt spid="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
                                        </p:tgtEl>
                                        <p:attrNameLst>
                                          <p:attrName>style.visibility</p:attrName>
                                        </p:attrNameLst>
                                      </p:cBhvr>
                                      <p:to>
                                        <p:strVal val="visible"/>
                                      </p:to>
                                    </p:set>
                                    <p:anim calcmode="lin" valueType="num">
                                      <p:cBhvr additive="base">
                                        <p:cTn id="107" dur="500" fill="hold"/>
                                        <p:tgtEl>
                                          <p:spTgt spid="133"/>
                                        </p:tgtEl>
                                        <p:attrNameLst>
                                          <p:attrName>ppt_x</p:attrName>
                                        </p:attrNameLst>
                                      </p:cBhvr>
                                      <p:tavLst>
                                        <p:tav tm="0">
                                          <p:val>
                                            <p:strVal val="#ppt_x"/>
                                          </p:val>
                                        </p:tav>
                                        <p:tav tm="100000">
                                          <p:val>
                                            <p:strVal val="#ppt_x"/>
                                          </p:val>
                                        </p:tav>
                                      </p:tavLst>
                                    </p:anim>
                                    <p:anim calcmode="lin" valueType="num">
                                      <p:cBhvr additive="base">
                                        <p:cTn id="108" dur="500" fill="hold"/>
                                        <p:tgtEl>
                                          <p:spTgt spid="133"/>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90"/>
                                        </p:tgtEl>
                                        <p:attrNameLst>
                                          <p:attrName>style.visibility</p:attrName>
                                        </p:attrNameLst>
                                      </p:cBhvr>
                                      <p:to>
                                        <p:strVal val="visible"/>
                                      </p:to>
                                    </p:set>
                                    <p:anim calcmode="lin" valueType="num">
                                      <p:cBhvr additive="base">
                                        <p:cTn id="111" dur="500" fill="hold"/>
                                        <p:tgtEl>
                                          <p:spTgt spid="90"/>
                                        </p:tgtEl>
                                        <p:attrNameLst>
                                          <p:attrName>ppt_x</p:attrName>
                                        </p:attrNameLst>
                                      </p:cBhvr>
                                      <p:tavLst>
                                        <p:tav tm="0">
                                          <p:val>
                                            <p:strVal val="#ppt_x"/>
                                          </p:val>
                                        </p:tav>
                                        <p:tav tm="100000">
                                          <p:val>
                                            <p:strVal val="#ppt_x"/>
                                          </p:val>
                                        </p:tav>
                                      </p:tavLst>
                                    </p:anim>
                                    <p:anim calcmode="lin" valueType="num">
                                      <p:cBhvr additive="base">
                                        <p:cTn id="11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ppt_x"/>
                                          </p:val>
                                        </p:tav>
                                        <p:tav tm="100000">
                                          <p:val>
                                            <p:strVal val="#ppt_x"/>
                                          </p:val>
                                        </p:tav>
                                      </p:tavLst>
                                    </p:anim>
                                    <p:anim calcmode="lin" valueType="num">
                                      <p:cBhvr additive="base">
                                        <p:cTn id="118" dur="500" fill="hold"/>
                                        <p:tgtEl>
                                          <p:spTgt spid="30"/>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additive="base">
                                        <p:cTn id="121" dur="500" fill="hold"/>
                                        <p:tgtEl>
                                          <p:spTgt spid="51"/>
                                        </p:tgtEl>
                                        <p:attrNameLst>
                                          <p:attrName>ppt_x</p:attrName>
                                        </p:attrNameLst>
                                      </p:cBhvr>
                                      <p:tavLst>
                                        <p:tav tm="0">
                                          <p:val>
                                            <p:strVal val="#ppt_x"/>
                                          </p:val>
                                        </p:tav>
                                        <p:tav tm="100000">
                                          <p:val>
                                            <p:strVal val="#ppt_x"/>
                                          </p:val>
                                        </p:tav>
                                      </p:tavLst>
                                    </p:anim>
                                    <p:anim calcmode="lin" valueType="num">
                                      <p:cBhvr additive="base">
                                        <p:cTn id="1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1"/>
                                        </p:tgtEl>
                                        <p:attrNameLst>
                                          <p:attrName>style.visibility</p:attrName>
                                        </p:attrNameLst>
                                      </p:cBhvr>
                                      <p:to>
                                        <p:strVal val="visible"/>
                                      </p:to>
                                    </p:set>
                                    <p:anim calcmode="lin" valueType="num">
                                      <p:cBhvr additive="base">
                                        <p:cTn id="127" dur="500" fill="hold"/>
                                        <p:tgtEl>
                                          <p:spTgt spid="71"/>
                                        </p:tgtEl>
                                        <p:attrNameLst>
                                          <p:attrName>ppt_x</p:attrName>
                                        </p:attrNameLst>
                                      </p:cBhvr>
                                      <p:tavLst>
                                        <p:tav tm="0">
                                          <p:val>
                                            <p:strVal val="#ppt_x"/>
                                          </p:val>
                                        </p:tav>
                                        <p:tav tm="100000">
                                          <p:val>
                                            <p:strVal val="#ppt_x"/>
                                          </p:val>
                                        </p:tav>
                                      </p:tavLst>
                                    </p:anim>
                                    <p:anim calcmode="lin" valueType="num">
                                      <p:cBhvr additive="base">
                                        <p:cTn id="128" dur="500" fill="hold"/>
                                        <p:tgtEl>
                                          <p:spTgt spid="71"/>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138"/>
                                        </p:tgtEl>
                                        <p:attrNameLst>
                                          <p:attrName>style.visibility</p:attrName>
                                        </p:attrNameLst>
                                      </p:cBhvr>
                                      <p:to>
                                        <p:strVal val="visible"/>
                                      </p:to>
                                    </p:set>
                                    <p:anim calcmode="lin" valueType="num">
                                      <p:cBhvr additive="base">
                                        <p:cTn id="131" dur="500" fill="hold"/>
                                        <p:tgtEl>
                                          <p:spTgt spid="138"/>
                                        </p:tgtEl>
                                        <p:attrNameLst>
                                          <p:attrName>ppt_x</p:attrName>
                                        </p:attrNameLst>
                                      </p:cBhvr>
                                      <p:tavLst>
                                        <p:tav tm="0">
                                          <p:val>
                                            <p:strVal val="#ppt_x"/>
                                          </p:val>
                                        </p:tav>
                                        <p:tav tm="100000">
                                          <p:val>
                                            <p:strVal val="#ppt_x"/>
                                          </p:val>
                                        </p:tav>
                                      </p:tavLst>
                                    </p:anim>
                                    <p:anim calcmode="lin" valueType="num">
                                      <p:cBhvr additive="base">
                                        <p:cTn id="132" dur="500" fill="hold"/>
                                        <p:tgtEl>
                                          <p:spTgt spid="138"/>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39"/>
                                        </p:tgtEl>
                                        <p:attrNameLst>
                                          <p:attrName>style.visibility</p:attrName>
                                        </p:attrNameLst>
                                      </p:cBhvr>
                                      <p:to>
                                        <p:strVal val="visible"/>
                                      </p:to>
                                    </p:set>
                                    <p:anim calcmode="lin" valueType="num">
                                      <p:cBhvr additive="base">
                                        <p:cTn id="135" dur="500" fill="hold"/>
                                        <p:tgtEl>
                                          <p:spTgt spid="139"/>
                                        </p:tgtEl>
                                        <p:attrNameLst>
                                          <p:attrName>ppt_x</p:attrName>
                                        </p:attrNameLst>
                                      </p:cBhvr>
                                      <p:tavLst>
                                        <p:tav tm="0">
                                          <p:val>
                                            <p:strVal val="#ppt_x"/>
                                          </p:val>
                                        </p:tav>
                                        <p:tav tm="100000">
                                          <p:val>
                                            <p:strVal val="#ppt_x"/>
                                          </p:val>
                                        </p:tav>
                                      </p:tavLst>
                                    </p:anim>
                                    <p:anim calcmode="lin" valueType="num">
                                      <p:cBhvr additive="base">
                                        <p:cTn id="136"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1" grpId="0"/>
      <p:bldP spid="72" grpId="0" animBg="1"/>
      <p:bldP spid="73" grpId="0"/>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9" grpId="0" animBg="1"/>
      <p:bldP spid="107" grpId="0" animBg="1"/>
      <p:bldP spid="133" grpId="0" animBg="1"/>
      <p:bldP spid="53"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 sz="3000" b="1" i="0" u="none" strike="noStrike" kern="0" cap="none" spc="0" normalizeH="0" baseline="0" noProof="0" dirty="0">
                <a:ln>
                  <a:noFill/>
                </a:ln>
                <a:solidFill>
                  <a:srgbClr val="F3F3F3"/>
                </a:solidFill>
                <a:effectLst/>
                <a:uLnTx/>
                <a:uFillTx/>
                <a:latin typeface="Rajdhani"/>
                <a:cs typeface="Rajdhani"/>
                <a:sym typeface="Rajdhani"/>
              </a:rPr>
              <a:t>KOMPENZACIONI PLAN</a:t>
            </a:r>
            <a:r>
              <a:rPr kumimoji="0" lang="sr-Latn-RS" sz="3000" b="1" i="0" u="none" strike="noStrike" kern="0" cap="none" spc="0" normalizeH="0" baseline="0" noProof="0" dirty="0">
                <a:ln>
                  <a:noFill/>
                </a:ln>
                <a:solidFill>
                  <a:srgbClr val="F3F3F3"/>
                </a:solidFill>
                <a:effectLst/>
                <a:uLnTx/>
                <a:uFillTx/>
                <a:latin typeface="Rajdhani"/>
                <a:cs typeface="Rajdhani"/>
                <a:sym typeface="Rajdhani"/>
              </a:rPr>
              <a:t>- MATRICA 2</a:t>
            </a:r>
            <a:endParaRPr lang="en-US" dirty="0"/>
          </a:p>
        </p:txBody>
      </p:sp>
      <p:sp>
        <p:nvSpPr>
          <p:cNvPr id="71" name="TextBox 70">
            <a:extLst>
              <a:ext uri="{FF2B5EF4-FFF2-40B4-BE49-F238E27FC236}">
                <a16:creationId xmlns:a16="http://schemas.microsoft.com/office/drawing/2014/main" id="{01E67209-CF69-4599-A660-5976FA5F92D5}"/>
              </a:ext>
            </a:extLst>
          </p:cNvPr>
          <p:cNvSpPr txBox="1"/>
          <p:nvPr/>
        </p:nvSpPr>
        <p:spPr>
          <a:xfrm>
            <a:off x="882377" y="4517979"/>
            <a:ext cx="7508581" cy="415498"/>
          </a:xfrm>
          <a:prstGeom prst="rect">
            <a:avLst/>
          </a:prstGeom>
          <a:noFill/>
        </p:spPr>
        <p:txBody>
          <a:bodyPr wrap="square">
            <a:spAutoFit/>
          </a:bodyPr>
          <a:lstStyle/>
          <a:p>
            <a:pPr algn="ctr"/>
            <a:r>
              <a:rPr lang="sr-Latn-RS" sz="700" b="1" dirty="0">
                <a:solidFill>
                  <a:srgbClr val="F3F3F3"/>
                </a:solidFill>
                <a:latin typeface="Fira Sans" panose="020B0503050000020004" pitchFamily="34" charset="0"/>
                <a:cs typeface="Rajdhani"/>
                <a:sym typeface="Rajdhani"/>
              </a:rPr>
              <a:t>Matrica dva je pasivan prihod, ima maksimalno 8 širina i N visina. Svaka bonus pozicija koja je napravila prelaz u matricu 2 se smešta na prvo prazno mesto sa leva na desno i popunjava matricu 2. </a:t>
            </a:r>
            <a:r>
              <a:rPr lang="sr-Latn-RS" sz="700" b="1" dirty="0">
                <a:solidFill>
                  <a:srgbClr val="FF0000"/>
                </a:solidFill>
                <a:latin typeface="Fira Sans" panose="020B0503050000020004" pitchFamily="34" charset="0"/>
                <a:cs typeface="Rajdhani"/>
                <a:sym typeface="Rajdhani"/>
              </a:rPr>
              <a:t>Kada se iznad Vaše pozicije nađe 8 pozicija kao na slici, DOBIĆETE 6X inicijalnu dobit ( bez ulaganja pasivno )! </a:t>
            </a:r>
            <a:r>
              <a:rPr lang="sr-Latn-RS" sz="700" b="1" dirty="0">
                <a:solidFill>
                  <a:srgbClr val="F3F3F3"/>
                </a:solidFill>
                <a:latin typeface="Fira Sans" panose="020B0503050000020004" pitchFamily="34" charset="0"/>
                <a:cs typeface="Rajdhani"/>
                <a:sym typeface="Rajdhani"/>
              </a:rPr>
              <a:t>DODATNO POJAŠNJENJE: Prvi sa leva naplaćuje 8 u vertikali iznad. Prvi iznad njega naplaćuje novih 8 u istoj vertikali ( 9-17 ), treći iznad novih 8 iznad u istoj vertikali ( 18-25 ) itd.</a:t>
            </a:r>
            <a:endParaRPr lang="en-US" sz="700" dirty="0"/>
          </a:p>
        </p:txBody>
      </p:sp>
      <p:sp>
        <p:nvSpPr>
          <p:cNvPr id="30" name="TextBox 29">
            <a:extLst>
              <a:ext uri="{FF2B5EF4-FFF2-40B4-BE49-F238E27FC236}">
                <a16:creationId xmlns:a16="http://schemas.microsoft.com/office/drawing/2014/main" id="{62700C0A-AA6D-4EA9-B4A8-B855A9DDAA12}"/>
              </a:ext>
            </a:extLst>
          </p:cNvPr>
          <p:cNvSpPr txBox="1"/>
          <p:nvPr/>
        </p:nvSpPr>
        <p:spPr>
          <a:xfrm>
            <a:off x="3658690" y="2357484"/>
            <a:ext cx="2422865" cy="1616921"/>
          </a:xfrm>
          <a:prstGeom prst="rect">
            <a:avLst/>
          </a:prstGeom>
          <a:noFill/>
        </p:spPr>
        <p:txBody>
          <a:bodyPr wrap="square">
            <a:spAutoFit/>
          </a:bodyPr>
          <a:lstStyle/>
          <a:p>
            <a:r>
              <a:rPr kumimoji="0" lang="sr-Latn-RS" sz="700" i="0" u="none" strike="noStrike" kern="0" cap="none" spc="0" normalizeH="0" baseline="0" noProof="0" dirty="0">
                <a:ln>
                  <a:noFill/>
                </a:ln>
                <a:solidFill>
                  <a:srgbClr val="F3F3F3"/>
                </a:solidFill>
                <a:effectLst/>
                <a:uLnTx/>
                <a:uFillTx/>
                <a:latin typeface="+mj-lt"/>
                <a:cs typeface="Rajdhani"/>
                <a:sym typeface="Rajdhani"/>
              </a:rPr>
              <a:t>MAKSIMALNO 8 ŠIRINA FIXNO. SVAKA BONUS POZICIJA KOJA PREĐE U MATRICU DVA, NAPLAĆUJE VERTIKALNO NOVIH 8 KOJE SU SE SLOŽILE, PO PRINCIPU SA LEVA NA DESNO, NA PRVOM PRAZNOM MESTU.</a:t>
            </a:r>
            <a:endParaRPr lang="en-US" sz="700" dirty="0">
              <a:latin typeface="+mj-lt"/>
            </a:endParaRPr>
          </a:p>
        </p:txBody>
      </p:sp>
      <p:sp>
        <p:nvSpPr>
          <p:cNvPr id="94" name="Google Shape;9673;p56">
            <a:extLst>
              <a:ext uri="{FF2B5EF4-FFF2-40B4-BE49-F238E27FC236}">
                <a16:creationId xmlns:a16="http://schemas.microsoft.com/office/drawing/2014/main" id="{D18109D6-3C2F-4DBB-8290-EA165EDA493B}"/>
              </a:ext>
            </a:extLst>
          </p:cNvPr>
          <p:cNvSpPr/>
          <p:nvPr/>
        </p:nvSpPr>
        <p:spPr>
          <a:xfrm>
            <a:off x="3300405" y="2223696"/>
            <a:ext cx="172855" cy="156991"/>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74;p56">
            <a:extLst>
              <a:ext uri="{FF2B5EF4-FFF2-40B4-BE49-F238E27FC236}">
                <a16:creationId xmlns:a16="http://schemas.microsoft.com/office/drawing/2014/main" id="{3CD7B6E5-86C8-4266-9049-A483CDBAAA1A}"/>
              </a:ext>
            </a:extLst>
          </p:cNvPr>
          <p:cNvSpPr/>
          <p:nvPr/>
        </p:nvSpPr>
        <p:spPr>
          <a:xfrm>
            <a:off x="3300405" y="2559490"/>
            <a:ext cx="172855" cy="157004"/>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675;p56">
            <a:extLst>
              <a:ext uri="{FF2B5EF4-FFF2-40B4-BE49-F238E27FC236}">
                <a16:creationId xmlns:a16="http://schemas.microsoft.com/office/drawing/2014/main" id="{CA4EB67A-7D9C-4B02-B9BC-C05F11DB9970}"/>
              </a:ext>
            </a:extLst>
          </p:cNvPr>
          <p:cNvSpPr/>
          <p:nvPr/>
        </p:nvSpPr>
        <p:spPr>
          <a:xfrm>
            <a:off x="3300405" y="2895270"/>
            <a:ext cx="172827" cy="157017"/>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676;p56">
            <a:extLst>
              <a:ext uri="{FF2B5EF4-FFF2-40B4-BE49-F238E27FC236}">
                <a16:creationId xmlns:a16="http://schemas.microsoft.com/office/drawing/2014/main" id="{3733C11E-F3E6-4F2F-9D00-05C4198AC7D1}"/>
              </a:ext>
            </a:extLst>
          </p:cNvPr>
          <p:cNvSpPr/>
          <p:nvPr/>
        </p:nvSpPr>
        <p:spPr>
          <a:xfrm>
            <a:off x="3300405" y="3231089"/>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677;p56">
            <a:extLst>
              <a:ext uri="{FF2B5EF4-FFF2-40B4-BE49-F238E27FC236}">
                <a16:creationId xmlns:a16="http://schemas.microsoft.com/office/drawing/2014/main" id="{1374C49D-FCD0-4E35-BA4D-611D4914952B}"/>
              </a:ext>
            </a:extLst>
          </p:cNvPr>
          <p:cNvSpPr/>
          <p:nvPr/>
        </p:nvSpPr>
        <p:spPr>
          <a:xfrm>
            <a:off x="3300405" y="3566869"/>
            <a:ext cx="172827" cy="156991"/>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678;p56">
            <a:extLst>
              <a:ext uri="{FF2B5EF4-FFF2-40B4-BE49-F238E27FC236}">
                <a16:creationId xmlns:a16="http://schemas.microsoft.com/office/drawing/2014/main" id="{B9BA3523-4E0E-4822-BE41-C61586FACD29}"/>
              </a:ext>
            </a:extLst>
          </p:cNvPr>
          <p:cNvSpPr/>
          <p:nvPr/>
        </p:nvSpPr>
        <p:spPr>
          <a:xfrm>
            <a:off x="3300405" y="3902664"/>
            <a:ext cx="172827" cy="1570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79;p56">
            <a:extLst>
              <a:ext uri="{FF2B5EF4-FFF2-40B4-BE49-F238E27FC236}">
                <a16:creationId xmlns:a16="http://schemas.microsoft.com/office/drawing/2014/main" id="{C2B18133-F3A0-4588-8944-038F89724C27}"/>
              </a:ext>
            </a:extLst>
          </p:cNvPr>
          <p:cNvSpPr/>
          <p:nvPr/>
        </p:nvSpPr>
        <p:spPr>
          <a:xfrm>
            <a:off x="3300405" y="4238470"/>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9685;p56">
            <a:extLst>
              <a:ext uri="{FF2B5EF4-FFF2-40B4-BE49-F238E27FC236}">
                <a16:creationId xmlns:a16="http://schemas.microsoft.com/office/drawing/2014/main" id="{90F80C71-6440-4B73-84AF-E2CFA65AD855}"/>
              </a:ext>
            </a:extLst>
          </p:cNvPr>
          <p:cNvSpPr/>
          <p:nvPr/>
        </p:nvSpPr>
        <p:spPr>
          <a:xfrm>
            <a:off x="3708413" y="3566869"/>
            <a:ext cx="172827" cy="156991"/>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86;p56">
            <a:extLst>
              <a:ext uri="{FF2B5EF4-FFF2-40B4-BE49-F238E27FC236}">
                <a16:creationId xmlns:a16="http://schemas.microsoft.com/office/drawing/2014/main" id="{DF050DC4-E44F-4FCF-A6D2-FC7A2DE35096}"/>
              </a:ext>
            </a:extLst>
          </p:cNvPr>
          <p:cNvSpPr/>
          <p:nvPr/>
        </p:nvSpPr>
        <p:spPr>
          <a:xfrm>
            <a:off x="3708413" y="3902664"/>
            <a:ext cx="172827" cy="1570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87;p56">
            <a:extLst>
              <a:ext uri="{FF2B5EF4-FFF2-40B4-BE49-F238E27FC236}">
                <a16:creationId xmlns:a16="http://schemas.microsoft.com/office/drawing/2014/main" id="{25E6D84B-1EE1-4D74-A3C2-C45C087A377E}"/>
              </a:ext>
            </a:extLst>
          </p:cNvPr>
          <p:cNvSpPr/>
          <p:nvPr/>
        </p:nvSpPr>
        <p:spPr>
          <a:xfrm>
            <a:off x="3708413" y="4238470"/>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93;p56">
            <a:extLst>
              <a:ext uri="{FF2B5EF4-FFF2-40B4-BE49-F238E27FC236}">
                <a16:creationId xmlns:a16="http://schemas.microsoft.com/office/drawing/2014/main" id="{930DAF38-EDD6-45B4-83BE-0675B8E4BEE7}"/>
              </a:ext>
            </a:extLst>
          </p:cNvPr>
          <p:cNvSpPr/>
          <p:nvPr/>
        </p:nvSpPr>
        <p:spPr>
          <a:xfrm>
            <a:off x="4105494" y="3566869"/>
            <a:ext cx="172827" cy="156991"/>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694;p56">
            <a:extLst>
              <a:ext uri="{FF2B5EF4-FFF2-40B4-BE49-F238E27FC236}">
                <a16:creationId xmlns:a16="http://schemas.microsoft.com/office/drawing/2014/main" id="{51AD1F11-E69E-4B43-B953-F0EDB20DA250}"/>
              </a:ext>
            </a:extLst>
          </p:cNvPr>
          <p:cNvSpPr/>
          <p:nvPr/>
        </p:nvSpPr>
        <p:spPr>
          <a:xfrm>
            <a:off x="4105494" y="3902664"/>
            <a:ext cx="172827" cy="1570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695;p56">
            <a:extLst>
              <a:ext uri="{FF2B5EF4-FFF2-40B4-BE49-F238E27FC236}">
                <a16:creationId xmlns:a16="http://schemas.microsoft.com/office/drawing/2014/main" id="{DB9AF420-512B-4E4D-AEE9-7B4AB87E1231}"/>
              </a:ext>
            </a:extLst>
          </p:cNvPr>
          <p:cNvSpPr/>
          <p:nvPr/>
        </p:nvSpPr>
        <p:spPr>
          <a:xfrm>
            <a:off x="4105494" y="4238470"/>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01;p56">
            <a:extLst>
              <a:ext uri="{FF2B5EF4-FFF2-40B4-BE49-F238E27FC236}">
                <a16:creationId xmlns:a16="http://schemas.microsoft.com/office/drawing/2014/main" id="{3A3E3221-9619-4392-BD33-50822F3C315E}"/>
              </a:ext>
            </a:extLst>
          </p:cNvPr>
          <p:cNvSpPr/>
          <p:nvPr/>
        </p:nvSpPr>
        <p:spPr>
          <a:xfrm>
            <a:off x="4921509" y="3566869"/>
            <a:ext cx="172827" cy="156991"/>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02;p56">
            <a:extLst>
              <a:ext uri="{FF2B5EF4-FFF2-40B4-BE49-F238E27FC236}">
                <a16:creationId xmlns:a16="http://schemas.microsoft.com/office/drawing/2014/main" id="{DDC609A6-FE7B-4482-A4EC-9326B62A2FA8}"/>
              </a:ext>
            </a:extLst>
          </p:cNvPr>
          <p:cNvSpPr/>
          <p:nvPr/>
        </p:nvSpPr>
        <p:spPr>
          <a:xfrm>
            <a:off x="4921509" y="3902664"/>
            <a:ext cx="172827" cy="1570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703;p56">
            <a:extLst>
              <a:ext uri="{FF2B5EF4-FFF2-40B4-BE49-F238E27FC236}">
                <a16:creationId xmlns:a16="http://schemas.microsoft.com/office/drawing/2014/main" id="{1B9F2F79-06E7-42AA-8CAF-91FED47BAD64}"/>
              </a:ext>
            </a:extLst>
          </p:cNvPr>
          <p:cNvSpPr/>
          <p:nvPr/>
        </p:nvSpPr>
        <p:spPr>
          <a:xfrm>
            <a:off x="4921509" y="4238470"/>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709;p56">
            <a:extLst>
              <a:ext uri="{FF2B5EF4-FFF2-40B4-BE49-F238E27FC236}">
                <a16:creationId xmlns:a16="http://schemas.microsoft.com/office/drawing/2014/main" id="{905FC6D8-4F65-442E-BC60-A0793A64C185}"/>
              </a:ext>
            </a:extLst>
          </p:cNvPr>
          <p:cNvSpPr/>
          <p:nvPr/>
        </p:nvSpPr>
        <p:spPr>
          <a:xfrm>
            <a:off x="5329515" y="3566869"/>
            <a:ext cx="172827" cy="156991"/>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710;p56">
            <a:extLst>
              <a:ext uri="{FF2B5EF4-FFF2-40B4-BE49-F238E27FC236}">
                <a16:creationId xmlns:a16="http://schemas.microsoft.com/office/drawing/2014/main" id="{D9E7FCDC-6C35-4D6A-A10E-FA881DF261B5}"/>
              </a:ext>
            </a:extLst>
          </p:cNvPr>
          <p:cNvSpPr/>
          <p:nvPr/>
        </p:nvSpPr>
        <p:spPr>
          <a:xfrm>
            <a:off x="5329515" y="3902664"/>
            <a:ext cx="172827" cy="1570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711;p56">
            <a:extLst>
              <a:ext uri="{FF2B5EF4-FFF2-40B4-BE49-F238E27FC236}">
                <a16:creationId xmlns:a16="http://schemas.microsoft.com/office/drawing/2014/main" id="{D56383D5-4CB0-459D-89E8-4DE2C421DD09}"/>
              </a:ext>
            </a:extLst>
          </p:cNvPr>
          <p:cNvSpPr/>
          <p:nvPr/>
        </p:nvSpPr>
        <p:spPr>
          <a:xfrm>
            <a:off x="5329515" y="4238470"/>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 name="Google Shape;9713;p56">
            <a:extLst>
              <a:ext uri="{FF2B5EF4-FFF2-40B4-BE49-F238E27FC236}">
                <a16:creationId xmlns:a16="http://schemas.microsoft.com/office/drawing/2014/main" id="{B84B4C05-FCCA-4885-ADCE-13F0C3F91153}"/>
              </a:ext>
            </a:extLst>
          </p:cNvPr>
          <p:cNvCxnSpPr>
            <a:cxnSpLocks/>
          </p:cNvCxnSpPr>
          <p:nvPr/>
        </p:nvCxnSpPr>
        <p:spPr>
          <a:xfrm>
            <a:off x="3161572" y="1226723"/>
            <a:ext cx="0" cy="3291256"/>
          </a:xfrm>
          <a:prstGeom prst="straightConnector1">
            <a:avLst/>
          </a:prstGeom>
          <a:noFill/>
          <a:ln w="19050" cap="flat" cmpd="sng">
            <a:solidFill>
              <a:srgbClr val="E3E7EA"/>
            </a:solidFill>
            <a:prstDash val="solid"/>
            <a:round/>
            <a:headEnd type="none" w="med" len="med"/>
            <a:tailEnd type="none" w="med" len="med"/>
          </a:ln>
        </p:spPr>
      </p:cxnSp>
      <p:cxnSp>
        <p:nvCxnSpPr>
          <p:cNvPr id="125" name="Google Shape;9714;p56">
            <a:extLst>
              <a:ext uri="{FF2B5EF4-FFF2-40B4-BE49-F238E27FC236}">
                <a16:creationId xmlns:a16="http://schemas.microsoft.com/office/drawing/2014/main" id="{64DB5FB9-1815-45F6-BBF3-A1DF390299DA}"/>
              </a:ext>
            </a:extLst>
          </p:cNvPr>
          <p:cNvCxnSpPr/>
          <p:nvPr/>
        </p:nvCxnSpPr>
        <p:spPr>
          <a:xfrm rot="10800000">
            <a:off x="3146690" y="4517979"/>
            <a:ext cx="2842320" cy="0"/>
          </a:xfrm>
          <a:prstGeom prst="straightConnector1">
            <a:avLst/>
          </a:prstGeom>
          <a:noFill/>
          <a:ln w="19050" cap="flat" cmpd="sng">
            <a:solidFill>
              <a:srgbClr val="E3E7EA"/>
            </a:solidFill>
            <a:prstDash val="solid"/>
            <a:round/>
            <a:headEnd type="none" w="med" len="med"/>
            <a:tailEnd type="none" w="med" len="med"/>
          </a:ln>
        </p:spPr>
      </p:cxnSp>
      <p:sp>
        <p:nvSpPr>
          <p:cNvPr id="126" name="Google Shape;9720;p56">
            <a:extLst>
              <a:ext uri="{FF2B5EF4-FFF2-40B4-BE49-F238E27FC236}">
                <a16:creationId xmlns:a16="http://schemas.microsoft.com/office/drawing/2014/main" id="{660D962B-79C4-4378-93BD-41AB1BFAE5B4}"/>
              </a:ext>
            </a:extLst>
          </p:cNvPr>
          <p:cNvSpPr/>
          <p:nvPr/>
        </p:nvSpPr>
        <p:spPr>
          <a:xfrm>
            <a:off x="5737533" y="3566869"/>
            <a:ext cx="172827" cy="156991"/>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721;p56">
            <a:extLst>
              <a:ext uri="{FF2B5EF4-FFF2-40B4-BE49-F238E27FC236}">
                <a16:creationId xmlns:a16="http://schemas.microsoft.com/office/drawing/2014/main" id="{A69C592A-642C-4AB0-B5BF-FD85C476B99E}"/>
              </a:ext>
            </a:extLst>
          </p:cNvPr>
          <p:cNvSpPr/>
          <p:nvPr/>
        </p:nvSpPr>
        <p:spPr>
          <a:xfrm>
            <a:off x="5737533" y="3902664"/>
            <a:ext cx="172827" cy="1570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722;p56">
            <a:extLst>
              <a:ext uri="{FF2B5EF4-FFF2-40B4-BE49-F238E27FC236}">
                <a16:creationId xmlns:a16="http://schemas.microsoft.com/office/drawing/2014/main" id="{AA5B5601-8211-4EAA-A6C8-B5C796CF9ACA}"/>
              </a:ext>
            </a:extLst>
          </p:cNvPr>
          <p:cNvSpPr/>
          <p:nvPr/>
        </p:nvSpPr>
        <p:spPr>
          <a:xfrm>
            <a:off x="5737533" y="4238470"/>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728;p56">
            <a:extLst>
              <a:ext uri="{FF2B5EF4-FFF2-40B4-BE49-F238E27FC236}">
                <a16:creationId xmlns:a16="http://schemas.microsoft.com/office/drawing/2014/main" id="{E9FA98B6-5643-4790-BF40-FD276440BF86}"/>
              </a:ext>
            </a:extLst>
          </p:cNvPr>
          <p:cNvSpPr/>
          <p:nvPr/>
        </p:nvSpPr>
        <p:spPr>
          <a:xfrm>
            <a:off x="4513508" y="3566869"/>
            <a:ext cx="172827" cy="156991"/>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729;p56">
            <a:extLst>
              <a:ext uri="{FF2B5EF4-FFF2-40B4-BE49-F238E27FC236}">
                <a16:creationId xmlns:a16="http://schemas.microsoft.com/office/drawing/2014/main" id="{92320709-38DC-4F8B-BC96-03F0981F0BB3}"/>
              </a:ext>
            </a:extLst>
          </p:cNvPr>
          <p:cNvSpPr/>
          <p:nvPr/>
        </p:nvSpPr>
        <p:spPr>
          <a:xfrm>
            <a:off x="4513508" y="3902664"/>
            <a:ext cx="172827" cy="157004"/>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730;p56">
            <a:extLst>
              <a:ext uri="{FF2B5EF4-FFF2-40B4-BE49-F238E27FC236}">
                <a16:creationId xmlns:a16="http://schemas.microsoft.com/office/drawing/2014/main" id="{C7A16298-D4E6-4AAD-948E-D5CD2EC3E42C}"/>
              </a:ext>
            </a:extLst>
          </p:cNvPr>
          <p:cNvSpPr/>
          <p:nvPr/>
        </p:nvSpPr>
        <p:spPr>
          <a:xfrm>
            <a:off x="4513508" y="4238470"/>
            <a:ext cx="172827" cy="156979"/>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9714;p56">
            <a:extLst>
              <a:ext uri="{FF2B5EF4-FFF2-40B4-BE49-F238E27FC236}">
                <a16:creationId xmlns:a16="http://schemas.microsoft.com/office/drawing/2014/main" id="{DDF5D124-FEF5-4F08-889F-E8EBF174F8A0}"/>
              </a:ext>
            </a:extLst>
          </p:cNvPr>
          <p:cNvCxnSpPr>
            <a:cxnSpLocks/>
          </p:cNvCxnSpPr>
          <p:nvPr/>
        </p:nvCxnSpPr>
        <p:spPr>
          <a:xfrm>
            <a:off x="5989010" y="1216254"/>
            <a:ext cx="0" cy="3291256"/>
          </a:xfrm>
          <a:prstGeom prst="straightConnector1">
            <a:avLst/>
          </a:prstGeom>
          <a:noFill/>
          <a:ln w="19050" cap="flat" cmpd="sng">
            <a:solidFill>
              <a:srgbClr val="E3E7EA"/>
            </a:solidFill>
            <a:prstDash val="solid"/>
            <a:round/>
            <a:headEnd type="none" w="med" len="med"/>
            <a:tailEnd type="none" w="med" len="med"/>
          </a:ln>
        </p:spPr>
      </p:cxnSp>
      <p:sp>
        <p:nvSpPr>
          <p:cNvPr id="136" name="Google Shape;9673;p56">
            <a:extLst>
              <a:ext uri="{FF2B5EF4-FFF2-40B4-BE49-F238E27FC236}">
                <a16:creationId xmlns:a16="http://schemas.microsoft.com/office/drawing/2014/main" id="{175503D9-3E05-47C6-A946-4DADDE756E85}"/>
              </a:ext>
            </a:extLst>
          </p:cNvPr>
          <p:cNvSpPr/>
          <p:nvPr/>
        </p:nvSpPr>
        <p:spPr>
          <a:xfrm>
            <a:off x="3300405" y="1950944"/>
            <a:ext cx="172855" cy="156991"/>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Oval 65">
            <a:extLst>
              <a:ext uri="{FF2B5EF4-FFF2-40B4-BE49-F238E27FC236}">
                <a16:creationId xmlns:a16="http://schemas.microsoft.com/office/drawing/2014/main" id="{34BA16F8-2155-4B1A-BE5A-1557EB9E3895}"/>
              </a:ext>
            </a:extLst>
          </p:cNvPr>
          <p:cNvSpPr/>
          <p:nvPr/>
        </p:nvSpPr>
        <p:spPr>
          <a:xfrm>
            <a:off x="3161572" y="1333787"/>
            <a:ext cx="468189" cy="3184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9673;p56">
            <a:extLst>
              <a:ext uri="{FF2B5EF4-FFF2-40B4-BE49-F238E27FC236}">
                <a16:creationId xmlns:a16="http://schemas.microsoft.com/office/drawing/2014/main" id="{9038F729-B63B-4D06-AAA0-DAFF6BEBA159}"/>
              </a:ext>
            </a:extLst>
          </p:cNvPr>
          <p:cNvSpPr/>
          <p:nvPr/>
        </p:nvSpPr>
        <p:spPr>
          <a:xfrm>
            <a:off x="3309238" y="1663584"/>
            <a:ext cx="172855" cy="156991"/>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Box 37">
            <a:extLst>
              <a:ext uri="{FF2B5EF4-FFF2-40B4-BE49-F238E27FC236}">
                <a16:creationId xmlns:a16="http://schemas.microsoft.com/office/drawing/2014/main" id="{7BC30208-7A3D-4DC1-BC97-367BB424F75A}"/>
              </a:ext>
            </a:extLst>
          </p:cNvPr>
          <p:cNvSpPr txBox="1"/>
          <p:nvPr/>
        </p:nvSpPr>
        <p:spPr>
          <a:xfrm>
            <a:off x="2451004" y="3896764"/>
            <a:ext cx="725451"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PROVIZIJA</a:t>
            </a:r>
            <a:endParaRPr lang="en-US" sz="800" dirty="0">
              <a:solidFill>
                <a:schemeClr val="bg1"/>
              </a:solidFill>
              <a:latin typeface="+mj-lt"/>
            </a:endParaRPr>
          </a:p>
        </p:txBody>
      </p:sp>
      <p:sp>
        <p:nvSpPr>
          <p:cNvPr id="39" name="TextBox 38">
            <a:extLst>
              <a:ext uri="{FF2B5EF4-FFF2-40B4-BE49-F238E27FC236}">
                <a16:creationId xmlns:a16="http://schemas.microsoft.com/office/drawing/2014/main" id="{6CFEE858-C313-4488-BBC7-7F2B43DE63F8}"/>
              </a:ext>
            </a:extLst>
          </p:cNvPr>
          <p:cNvSpPr txBox="1"/>
          <p:nvPr/>
        </p:nvSpPr>
        <p:spPr>
          <a:xfrm>
            <a:off x="2457358" y="3555689"/>
            <a:ext cx="725451"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PROVIZIJA</a:t>
            </a:r>
            <a:endParaRPr lang="en-US" sz="800" dirty="0">
              <a:solidFill>
                <a:schemeClr val="bg1"/>
              </a:solidFill>
              <a:latin typeface="+mj-lt"/>
            </a:endParaRPr>
          </a:p>
        </p:txBody>
      </p:sp>
      <p:sp>
        <p:nvSpPr>
          <p:cNvPr id="40" name="TextBox 39">
            <a:extLst>
              <a:ext uri="{FF2B5EF4-FFF2-40B4-BE49-F238E27FC236}">
                <a16:creationId xmlns:a16="http://schemas.microsoft.com/office/drawing/2014/main" id="{641C4035-9151-4E82-AC61-C5859D78AF85}"/>
              </a:ext>
            </a:extLst>
          </p:cNvPr>
          <p:cNvSpPr txBox="1"/>
          <p:nvPr/>
        </p:nvSpPr>
        <p:spPr>
          <a:xfrm>
            <a:off x="2445451" y="3245082"/>
            <a:ext cx="725451"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PROVIZIJA</a:t>
            </a:r>
            <a:endParaRPr lang="en-US" sz="800" dirty="0">
              <a:solidFill>
                <a:schemeClr val="bg1"/>
              </a:solidFill>
              <a:latin typeface="+mj-lt"/>
            </a:endParaRPr>
          </a:p>
        </p:txBody>
      </p:sp>
      <p:sp>
        <p:nvSpPr>
          <p:cNvPr id="41" name="TextBox 40">
            <a:extLst>
              <a:ext uri="{FF2B5EF4-FFF2-40B4-BE49-F238E27FC236}">
                <a16:creationId xmlns:a16="http://schemas.microsoft.com/office/drawing/2014/main" id="{BA36E49E-3E19-4AA8-8DAC-EFD7C1E9E6CC}"/>
              </a:ext>
            </a:extLst>
          </p:cNvPr>
          <p:cNvSpPr txBox="1"/>
          <p:nvPr/>
        </p:nvSpPr>
        <p:spPr>
          <a:xfrm>
            <a:off x="2255067" y="2889887"/>
            <a:ext cx="949764"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FUND</a:t>
            </a:r>
            <a:r>
              <a:rPr kumimoji="0" lang="sr-Latn-RS" sz="800" i="0" u="none" strike="noStrike" kern="0" cap="none" spc="0" normalizeH="0" baseline="0" noProof="0" dirty="0">
                <a:ln>
                  <a:noFill/>
                </a:ln>
                <a:solidFill>
                  <a:schemeClr val="tx1"/>
                </a:solidFill>
                <a:effectLst/>
                <a:highlight>
                  <a:srgbClr val="FFFF00"/>
                </a:highlight>
                <a:uLnTx/>
                <a:uFillTx/>
                <a:latin typeface="+mj-lt"/>
                <a:cs typeface="Rajdhani"/>
                <a:sym typeface="Rajdhani"/>
              </a:rPr>
              <a:t> </a:t>
            </a:r>
            <a:r>
              <a:rPr kumimoji="0" lang="sr-Latn-RS" sz="800" i="0" u="none" strike="noStrike" kern="0" cap="none" spc="0" normalizeH="0" baseline="0" noProof="0" dirty="0">
                <a:ln>
                  <a:noFill/>
                </a:ln>
                <a:solidFill>
                  <a:schemeClr val="bg1"/>
                </a:solidFill>
                <a:effectLst/>
                <a:uLnTx/>
                <a:uFillTx/>
                <a:latin typeface="+mj-lt"/>
                <a:cs typeface="Rajdhani"/>
                <a:sym typeface="Rajdhani"/>
              </a:rPr>
              <a:t>WALLET</a:t>
            </a:r>
            <a:endParaRPr lang="en-US" sz="800" dirty="0">
              <a:solidFill>
                <a:schemeClr val="bg1"/>
              </a:solidFill>
              <a:latin typeface="+mj-lt"/>
            </a:endParaRPr>
          </a:p>
        </p:txBody>
      </p:sp>
      <p:sp>
        <p:nvSpPr>
          <p:cNvPr id="42" name="TextBox 41">
            <a:extLst>
              <a:ext uri="{FF2B5EF4-FFF2-40B4-BE49-F238E27FC236}">
                <a16:creationId xmlns:a16="http://schemas.microsoft.com/office/drawing/2014/main" id="{07BB817D-4BA7-406A-B10E-5572EE055B98}"/>
              </a:ext>
            </a:extLst>
          </p:cNvPr>
          <p:cNvSpPr txBox="1"/>
          <p:nvPr/>
        </p:nvSpPr>
        <p:spPr>
          <a:xfrm>
            <a:off x="2428679" y="2560380"/>
            <a:ext cx="725451"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PROVIZIJA</a:t>
            </a:r>
            <a:endParaRPr lang="en-US" sz="800" dirty="0">
              <a:solidFill>
                <a:schemeClr val="bg1"/>
              </a:solidFill>
              <a:latin typeface="+mj-lt"/>
            </a:endParaRPr>
          </a:p>
        </p:txBody>
      </p:sp>
      <p:sp>
        <p:nvSpPr>
          <p:cNvPr id="43" name="TextBox 42">
            <a:extLst>
              <a:ext uri="{FF2B5EF4-FFF2-40B4-BE49-F238E27FC236}">
                <a16:creationId xmlns:a16="http://schemas.microsoft.com/office/drawing/2014/main" id="{2CCFB0B5-316C-436F-A266-51F7AD1D3233}"/>
              </a:ext>
            </a:extLst>
          </p:cNvPr>
          <p:cNvSpPr txBox="1"/>
          <p:nvPr/>
        </p:nvSpPr>
        <p:spPr>
          <a:xfrm>
            <a:off x="2424380" y="2208353"/>
            <a:ext cx="725451"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PROVIZIJA</a:t>
            </a:r>
            <a:endParaRPr lang="en-US" sz="800" dirty="0">
              <a:solidFill>
                <a:schemeClr val="bg1"/>
              </a:solidFill>
              <a:latin typeface="+mj-lt"/>
            </a:endParaRPr>
          </a:p>
        </p:txBody>
      </p:sp>
      <p:sp>
        <p:nvSpPr>
          <p:cNvPr id="44" name="TextBox 43">
            <a:extLst>
              <a:ext uri="{FF2B5EF4-FFF2-40B4-BE49-F238E27FC236}">
                <a16:creationId xmlns:a16="http://schemas.microsoft.com/office/drawing/2014/main" id="{0FE11A5E-053F-4218-A6A9-CA83D2E08DDB}"/>
              </a:ext>
            </a:extLst>
          </p:cNvPr>
          <p:cNvSpPr txBox="1"/>
          <p:nvPr/>
        </p:nvSpPr>
        <p:spPr>
          <a:xfrm>
            <a:off x="2243369" y="1928174"/>
            <a:ext cx="949764"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FUND WALLET</a:t>
            </a:r>
            <a:endParaRPr lang="en-US" sz="800" dirty="0">
              <a:solidFill>
                <a:schemeClr val="bg1"/>
              </a:solidFill>
              <a:latin typeface="+mj-lt"/>
            </a:endParaRPr>
          </a:p>
        </p:txBody>
      </p:sp>
      <p:sp>
        <p:nvSpPr>
          <p:cNvPr id="45" name="TextBox 44">
            <a:extLst>
              <a:ext uri="{FF2B5EF4-FFF2-40B4-BE49-F238E27FC236}">
                <a16:creationId xmlns:a16="http://schemas.microsoft.com/office/drawing/2014/main" id="{F059DD20-FAF8-4F5F-B550-4B7FF7168405}"/>
              </a:ext>
            </a:extLst>
          </p:cNvPr>
          <p:cNvSpPr txBox="1"/>
          <p:nvPr/>
        </p:nvSpPr>
        <p:spPr>
          <a:xfrm>
            <a:off x="2443608" y="1665979"/>
            <a:ext cx="949764"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PROVIZIJA</a:t>
            </a:r>
            <a:endParaRPr lang="en-US" sz="800" dirty="0">
              <a:solidFill>
                <a:schemeClr val="bg1"/>
              </a:solidFill>
              <a:latin typeface="+mj-lt"/>
            </a:endParaRPr>
          </a:p>
        </p:txBody>
      </p:sp>
      <p:cxnSp>
        <p:nvCxnSpPr>
          <p:cNvPr id="4" name="Straight Connector 3">
            <a:extLst>
              <a:ext uri="{FF2B5EF4-FFF2-40B4-BE49-F238E27FC236}">
                <a16:creationId xmlns:a16="http://schemas.microsoft.com/office/drawing/2014/main" id="{D343C0F6-4BED-4E32-BA84-6139F70D42D5}"/>
              </a:ext>
            </a:extLst>
          </p:cNvPr>
          <p:cNvCxnSpPr>
            <a:cxnSpLocks/>
          </p:cNvCxnSpPr>
          <p:nvPr/>
        </p:nvCxnSpPr>
        <p:spPr>
          <a:xfrm>
            <a:off x="2365065" y="1636084"/>
            <a:ext cx="4318476" cy="23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E35B6C0-A136-4EC8-86D1-4DA8694BAE57}"/>
              </a:ext>
            </a:extLst>
          </p:cNvPr>
          <p:cNvSpPr txBox="1"/>
          <p:nvPr/>
        </p:nvSpPr>
        <p:spPr>
          <a:xfrm>
            <a:off x="1352231" y="4209237"/>
            <a:ext cx="1164088" cy="215444"/>
          </a:xfrm>
          <a:prstGeom prst="rect">
            <a:avLst/>
          </a:prstGeom>
          <a:noFill/>
        </p:spPr>
        <p:txBody>
          <a:bodyPr wrap="square">
            <a:spAutoFit/>
          </a:bodyPr>
          <a:lstStyle/>
          <a:p>
            <a:r>
              <a:rPr kumimoji="0" lang="sr-Latn-RS" sz="800" i="0" u="none" strike="noStrike" kern="0" cap="none" spc="0" normalizeH="0" baseline="0" noProof="0" dirty="0">
                <a:ln>
                  <a:noFill/>
                </a:ln>
                <a:solidFill>
                  <a:schemeClr val="bg1"/>
                </a:solidFill>
                <a:effectLst/>
                <a:uLnTx/>
                <a:uFillTx/>
                <a:latin typeface="+mj-lt"/>
                <a:cs typeface="Rajdhani"/>
                <a:sym typeface="Rajdhani"/>
              </a:rPr>
              <a:t>VAŠE PROVIZIJE</a:t>
            </a:r>
            <a:endParaRPr lang="en-US" sz="800" dirty="0">
              <a:solidFill>
                <a:schemeClr val="bg1"/>
              </a:solidFill>
              <a:latin typeface="+mj-lt"/>
            </a:endParaRPr>
          </a:p>
        </p:txBody>
      </p:sp>
      <p:cxnSp>
        <p:nvCxnSpPr>
          <p:cNvPr id="6" name="Straight Arrow Connector 5">
            <a:extLst>
              <a:ext uri="{FF2B5EF4-FFF2-40B4-BE49-F238E27FC236}">
                <a16:creationId xmlns:a16="http://schemas.microsoft.com/office/drawing/2014/main" id="{4C579A1C-FDE7-4F8F-8263-27C78A32513A}"/>
              </a:ext>
            </a:extLst>
          </p:cNvPr>
          <p:cNvCxnSpPr>
            <a:cxnSpLocks/>
          </p:cNvCxnSpPr>
          <p:nvPr/>
        </p:nvCxnSpPr>
        <p:spPr>
          <a:xfrm>
            <a:off x="2255067" y="4331368"/>
            <a:ext cx="985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9DEB1E1-01B8-4640-A20E-4A342363AE66}"/>
              </a:ext>
            </a:extLst>
          </p:cNvPr>
          <p:cNvCxnSpPr>
            <a:cxnSpLocks/>
          </p:cNvCxnSpPr>
          <p:nvPr/>
        </p:nvCxnSpPr>
        <p:spPr>
          <a:xfrm flipV="1">
            <a:off x="1762489" y="2775824"/>
            <a:ext cx="480880" cy="1433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5459333-4EFB-4BE3-BDA0-5ED89617DF69}"/>
              </a:ext>
            </a:extLst>
          </p:cNvPr>
          <p:cNvSpPr txBox="1"/>
          <p:nvPr/>
        </p:nvSpPr>
        <p:spPr>
          <a:xfrm>
            <a:off x="5999645" y="1051976"/>
            <a:ext cx="2422865" cy="307777"/>
          </a:xfrm>
          <a:prstGeom prst="rect">
            <a:avLst/>
          </a:prstGeom>
          <a:noFill/>
        </p:spPr>
        <p:txBody>
          <a:bodyPr wrap="square">
            <a:spAutoFit/>
          </a:bodyPr>
          <a:lstStyle/>
          <a:p>
            <a:r>
              <a:rPr kumimoji="0" lang="sr-Latn-RS" sz="700" i="0" u="none" strike="noStrike" kern="0" cap="none" spc="0" normalizeH="0" baseline="0" noProof="0" dirty="0">
                <a:ln>
                  <a:noFill/>
                </a:ln>
                <a:solidFill>
                  <a:srgbClr val="F3F3F3"/>
                </a:solidFill>
                <a:effectLst/>
                <a:uLnTx/>
                <a:uFillTx/>
                <a:latin typeface="+mj-lt"/>
                <a:cs typeface="Rajdhani"/>
                <a:sym typeface="Rajdhani"/>
              </a:rPr>
              <a:t>Iznad ove zlatne linije 8 vertikala naplaćuje drugi red u matrici 2 po opisanom principu.</a:t>
            </a:r>
            <a:endParaRPr lang="en-US" sz="700" dirty="0">
              <a:latin typeface="+mj-lt"/>
            </a:endParaRPr>
          </a:p>
        </p:txBody>
      </p:sp>
      <p:sp>
        <p:nvSpPr>
          <p:cNvPr id="10" name="Rectangle 9">
            <a:extLst>
              <a:ext uri="{FF2B5EF4-FFF2-40B4-BE49-F238E27FC236}">
                <a16:creationId xmlns:a16="http://schemas.microsoft.com/office/drawing/2014/main" id="{C8650445-3D57-404D-AD50-5987240784D7}"/>
              </a:ext>
            </a:extLst>
          </p:cNvPr>
          <p:cNvSpPr/>
          <p:nvPr/>
        </p:nvSpPr>
        <p:spPr>
          <a:xfrm>
            <a:off x="3105667" y="3823937"/>
            <a:ext cx="3161336" cy="3404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63DEA0A-55E4-478D-AA6D-FE8ABD98E267}"/>
              </a:ext>
            </a:extLst>
          </p:cNvPr>
          <p:cNvSpPr/>
          <p:nvPr/>
        </p:nvSpPr>
        <p:spPr>
          <a:xfrm>
            <a:off x="5164503" y="1359753"/>
            <a:ext cx="1519038" cy="2932463"/>
          </a:xfrm>
          <a:prstGeom prst="arc">
            <a:avLst>
              <a:gd name="adj1" fmla="val 16172208"/>
              <a:gd name="adj2" fmla="val 439253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364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heel(1)">
                                      <p:cBhvr>
                                        <p:cTn id="7" dur="20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500" fill="hold"/>
                                        <p:tgtEl>
                                          <p:spTgt spid="113"/>
                                        </p:tgtEl>
                                        <p:attrNameLst>
                                          <p:attrName>ppt_x</p:attrName>
                                        </p:attrNameLst>
                                      </p:cBhvr>
                                      <p:tavLst>
                                        <p:tav tm="0">
                                          <p:val>
                                            <p:strVal val="#ppt_x"/>
                                          </p:val>
                                        </p:tav>
                                        <p:tav tm="100000">
                                          <p:val>
                                            <p:strVal val="#ppt_x"/>
                                          </p:val>
                                        </p:tav>
                                      </p:tavLst>
                                    </p:anim>
                                    <p:anim calcmode="lin" valueType="num">
                                      <p:cBhvr additive="base">
                                        <p:cTn id="13" dur="500" fill="hold"/>
                                        <p:tgtEl>
                                          <p:spTgt spid="1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500" fill="hold"/>
                                        <p:tgtEl>
                                          <p:spTgt spid="117"/>
                                        </p:tgtEl>
                                        <p:attrNameLst>
                                          <p:attrName>ppt_x</p:attrName>
                                        </p:attrNameLst>
                                      </p:cBhvr>
                                      <p:tavLst>
                                        <p:tav tm="0">
                                          <p:val>
                                            <p:strVal val="#ppt_x"/>
                                          </p:val>
                                        </p:tav>
                                        <p:tav tm="100000">
                                          <p:val>
                                            <p:strVal val="#ppt_x"/>
                                          </p:val>
                                        </p:tav>
                                      </p:tavLst>
                                    </p:anim>
                                    <p:anim calcmode="lin" valueType="num">
                                      <p:cBhvr additive="base">
                                        <p:cTn id="17" dur="500" fill="hold"/>
                                        <p:tgtEl>
                                          <p:spTgt spid="1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1"/>
                                        </p:tgtEl>
                                        <p:attrNameLst>
                                          <p:attrName>style.visibility</p:attrName>
                                        </p:attrNameLst>
                                      </p:cBhvr>
                                      <p:to>
                                        <p:strVal val="visible"/>
                                      </p:to>
                                    </p:set>
                                    <p:anim calcmode="lin" valueType="num">
                                      <p:cBhvr additive="base">
                                        <p:cTn id="20" dur="500" fill="hold"/>
                                        <p:tgtEl>
                                          <p:spTgt spid="131"/>
                                        </p:tgtEl>
                                        <p:attrNameLst>
                                          <p:attrName>ppt_x</p:attrName>
                                        </p:attrNameLst>
                                      </p:cBhvr>
                                      <p:tavLst>
                                        <p:tav tm="0">
                                          <p:val>
                                            <p:strVal val="#ppt_x"/>
                                          </p:val>
                                        </p:tav>
                                        <p:tav tm="100000">
                                          <p:val>
                                            <p:strVal val="#ppt_x"/>
                                          </p:val>
                                        </p:tav>
                                      </p:tavLst>
                                    </p:anim>
                                    <p:anim calcmode="lin" valueType="num">
                                      <p:cBhvr additive="base">
                                        <p:cTn id="21" dur="500" fill="hold"/>
                                        <p:tgtEl>
                                          <p:spTgt spid="13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ppt_x"/>
                                          </p:val>
                                        </p:tav>
                                        <p:tav tm="100000">
                                          <p:val>
                                            <p:strVal val="#ppt_x"/>
                                          </p:val>
                                        </p:tav>
                                      </p:tavLst>
                                    </p:anim>
                                    <p:anim calcmode="lin" valueType="num">
                                      <p:cBhvr additive="base">
                                        <p:cTn id="25" dur="5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3"/>
                                        </p:tgtEl>
                                        <p:attrNameLst>
                                          <p:attrName>style.visibility</p:attrName>
                                        </p:attrNameLst>
                                      </p:cBhvr>
                                      <p:to>
                                        <p:strVal val="visible"/>
                                      </p:to>
                                    </p:set>
                                    <p:anim calcmode="lin" valueType="num">
                                      <p:cBhvr additive="base">
                                        <p:cTn id="28" dur="500" fill="hold"/>
                                        <p:tgtEl>
                                          <p:spTgt spid="123"/>
                                        </p:tgtEl>
                                        <p:attrNameLst>
                                          <p:attrName>ppt_x</p:attrName>
                                        </p:attrNameLst>
                                      </p:cBhvr>
                                      <p:tavLst>
                                        <p:tav tm="0">
                                          <p:val>
                                            <p:strVal val="#ppt_x"/>
                                          </p:val>
                                        </p:tav>
                                        <p:tav tm="100000">
                                          <p:val>
                                            <p:strVal val="#ppt_x"/>
                                          </p:val>
                                        </p:tav>
                                      </p:tavLst>
                                    </p:anim>
                                    <p:anim calcmode="lin" valueType="num">
                                      <p:cBhvr additive="base">
                                        <p:cTn id="29" dur="500" fill="hold"/>
                                        <p:tgtEl>
                                          <p:spTgt spid="1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circle(in)">
                                      <p:cBhvr>
                                        <p:cTn id="38" dur="2000"/>
                                        <p:tgtEl>
                                          <p:spTgt spid="11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circle(in)">
                                      <p:cBhvr>
                                        <p:cTn id="41" dur="2000"/>
                                        <p:tgtEl>
                                          <p:spTgt spid="116"/>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30"/>
                                        </p:tgtEl>
                                        <p:attrNameLst>
                                          <p:attrName>style.visibility</p:attrName>
                                        </p:attrNameLst>
                                      </p:cBhvr>
                                      <p:to>
                                        <p:strVal val="visible"/>
                                      </p:to>
                                    </p:set>
                                    <p:animEffect transition="in" filter="circle(in)">
                                      <p:cBhvr>
                                        <p:cTn id="44" dur="2000"/>
                                        <p:tgtEl>
                                          <p:spTgt spid="13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circle(in)">
                                      <p:cBhvr>
                                        <p:cTn id="47" dur="2000"/>
                                        <p:tgtEl>
                                          <p:spTgt spid="11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circle(in)">
                                      <p:cBhvr>
                                        <p:cTn id="50" dur="2000"/>
                                        <p:tgtEl>
                                          <p:spTgt spid="122"/>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circle(in)">
                                      <p:cBhvr>
                                        <p:cTn id="53" dur="2000"/>
                                        <p:tgtEl>
                                          <p:spTgt spid="1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wipe(down)">
                                      <p:cBhvr>
                                        <p:cTn id="58" dur="500"/>
                                        <p:tgtEl>
                                          <p:spTgt spid="10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down)">
                                      <p:cBhvr>
                                        <p:cTn id="64" dur="500"/>
                                        <p:tgtEl>
                                          <p:spTgt spid="11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down)">
                                      <p:cBhvr>
                                        <p:cTn id="67" dur="500"/>
                                        <p:tgtEl>
                                          <p:spTgt spid="11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wipe(down)">
                                      <p:cBhvr>
                                        <p:cTn id="70" dur="500"/>
                                        <p:tgtEl>
                                          <p:spTgt spid="12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26"/>
                                        </p:tgtEl>
                                        <p:attrNameLst>
                                          <p:attrName>style.visibility</p:attrName>
                                        </p:attrNameLst>
                                      </p:cBhvr>
                                      <p:to>
                                        <p:strVal val="visible"/>
                                      </p:to>
                                    </p:set>
                                    <p:animEffect transition="in" filter="wipe(down)">
                                      <p:cBhvr>
                                        <p:cTn id="73" dur="500"/>
                                        <p:tgtEl>
                                          <p:spTgt spid="126"/>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29"/>
                                        </p:tgtEl>
                                        <p:attrNameLst>
                                          <p:attrName>style.visibility</p:attrName>
                                        </p:attrNameLst>
                                      </p:cBhvr>
                                      <p:to>
                                        <p:strVal val="visible"/>
                                      </p:to>
                                    </p:set>
                                    <p:animEffect transition="in" filter="wipe(down)">
                                      <p:cBhvr>
                                        <p:cTn id="76" dur="500"/>
                                        <p:tgtEl>
                                          <p:spTgt spid="12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9"/>
                                        </p:tgtEl>
                                        <p:attrNameLst>
                                          <p:attrName>style.visibility</p:attrName>
                                        </p:attrNameLst>
                                      </p:cBhvr>
                                      <p:to>
                                        <p:strVal val="visible"/>
                                      </p:to>
                                    </p:set>
                                    <p:anim calcmode="lin" valueType="num">
                                      <p:cBhvr>
                                        <p:cTn id="81" dur="500" fill="hold"/>
                                        <p:tgtEl>
                                          <p:spTgt spid="99"/>
                                        </p:tgtEl>
                                        <p:attrNameLst>
                                          <p:attrName>ppt_w</p:attrName>
                                        </p:attrNameLst>
                                      </p:cBhvr>
                                      <p:tavLst>
                                        <p:tav tm="0">
                                          <p:val>
                                            <p:fltVal val="0"/>
                                          </p:val>
                                        </p:tav>
                                        <p:tav tm="100000">
                                          <p:val>
                                            <p:strVal val="#ppt_w"/>
                                          </p:val>
                                        </p:tav>
                                      </p:tavLst>
                                    </p:anim>
                                    <p:anim calcmode="lin" valueType="num">
                                      <p:cBhvr>
                                        <p:cTn id="82" dur="500" fill="hold"/>
                                        <p:tgtEl>
                                          <p:spTgt spid="99"/>
                                        </p:tgtEl>
                                        <p:attrNameLst>
                                          <p:attrName>ppt_h</p:attrName>
                                        </p:attrNameLst>
                                      </p:cBhvr>
                                      <p:tavLst>
                                        <p:tav tm="0">
                                          <p:val>
                                            <p:fltVal val="0"/>
                                          </p:val>
                                        </p:tav>
                                        <p:tav tm="100000">
                                          <p:val>
                                            <p:strVal val="#ppt_h"/>
                                          </p:val>
                                        </p:tav>
                                      </p:tavLst>
                                    </p:anim>
                                    <p:animEffect transition="in" filter="fade">
                                      <p:cBhvr>
                                        <p:cTn id="83" dur="500"/>
                                        <p:tgtEl>
                                          <p:spTgt spid="9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anim calcmode="lin" valueType="num">
                                      <p:cBhvr>
                                        <p:cTn id="86" dur="500" fill="hold"/>
                                        <p:tgtEl>
                                          <p:spTgt spid="97"/>
                                        </p:tgtEl>
                                        <p:attrNameLst>
                                          <p:attrName>ppt_w</p:attrName>
                                        </p:attrNameLst>
                                      </p:cBhvr>
                                      <p:tavLst>
                                        <p:tav tm="0">
                                          <p:val>
                                            <p:fltVal val="0"/>
                                          </p:val>
                                        </p:tav>
                                        <p:tav tm="100000">
                                          <p:val>
                                            <p:strVal val="#ppt_w"/>
                                          </p:val>
                                        </p:tav>
                                      </p:tavLst>
                                    </p:anim>
                                    <p:anim calcmode="lin" valueType="num">
                                      <p:cBhvr>
                                        <p:cTn id="87" dur="500" fill="hold"/>
                                        <p:tgtEl>
                                          <p:spTgt spid="97"/>
                                        </p:tgtEl>
                                        <p:attrNameLst>
                                          <p:attrName>ppt_h</p:attrName>
                                        </p:attrNameLst>
                                      </p:cBhvr>
                                      <p:tavLst>
                                        <p:tav tm="0">
                                          <p:val>
                                            <p:fltVal val="0"/>
                                          </p:val>
                                        </p:tav>
                                        <p:tav tm="100000">
                                          <p:val>
                                            <p:strVal val="#ppt_h"/>
                                          </p:val>
                                        </p:tav>
                                      </p:tavLst>
                                    </p:anim>
                                    <p:animEffect transition="in" filter="fade">
                                      <p:cBhvr>
                                        <p:cTn id="88" dur="500"/>
                                        <p:tgtEl>
                                          <p:spTgt spid="9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94"/>
                                        </p:tgtEl>
                                        <p:attrNameLst>
                                          <p:attrName>style.visibility</p:attrName>
                                        </p:attrNameLst>
                                      </p:cBhvr>
                                      <p:to>
                                        <p:strVal val="visible"/>
                                      </p:to>
                                    </p:set>
                                    <p:anim calcmode="lin" valueType="num">
                                      <p:cBhvr>
                                        <p:cTn id="96" dur="500" fill="hold"/>
                                        <p:tgtEl>
                                          <p:spTgt spid="94"/>
                                        </p:tgtEl>
                                        <p:attrNameLst>
                                          <p:attrName>ppt_w</p:attrName>
                                        </p:attrNameLst>
                                      </p:cBhvr>
                                      <p:tavLst>
                                        <p:tav tm="0">
                                          <p:val>
                                            <p:fltVal val="0"/>
                                          </p:val>
                                        </p:tav>
                                        <p:tav tm="100000">
                                          <p:val>
                                            <p:strVal val="#ppt_w"/>
                                          </p:val>
                                        </p:tav>
                                      </p:tavLst>
                                    </p:anim>
                                    <p:anim calcmode="lin" valueType="num">
                                      <p:cBhvr>
                                        <p:cTn id="97" dur="500" fill="hold"/>
                                        <p:tgtEl>
                                          <p:spTgt spid="94"/>
                                        </p:tgtEl>
                                        <p:attrNameLst>
                                          <p:attrName>ppt_h</p:attrName>
                                        </p:attrNameLst>
                                      </p:cBhvr>
                                      <p:tavLst>
                                        <p:tav tm="0">
                                          <p:val>
                                            <p:fltVal val="0"/>
                                          </p:val>
                                        </p:tav>
                                        <p:tav tm="100000">
                                          <p:val>
                                            <p:strVal val="#ppt_h"/>
                                          </p:val>
                                        </p:tav>
                                      </p:tavLst>
                                    </p:anim>
                                    <p:animEffect transition="in" filter="fade">
                                      <p:cBhvr>
                                        <p:cTn id="98" dur="500"/>
                                        <p:tgtEl>
                                          <p:spTgt spid="94"/>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p:cTn id="101" dur="500" fill="hold"/>
                                        <p:tgtEl>
                                          <p:spTgt spid="136"/>
                                        </p:tgtEl>
                                        <p:attrNameLst>
                                          <p:attrName>ppt_w</p:attrName>
                                        </p:attrNameLst>
                                      </p:cBhvr>
                                      <p:tavLst>
                                        <p:tav tm="0">
                                          <p:val>
                                            <p:fltVal val="0"/>
                                          </p:val>
                                        </p:tav>
                                        <p:tav tm="100000">
                                          <p:val>
                                            <p:strVal val="#ppt_w"/>
                                          </p:val>
                                        </p:tav>
                                      </p:tavLst>
                                    </p:anim>
                                    <p:anim calcmode="lin" valueType="num">
                                      <p:cBhvr>
                                        <p:cTn id="102" dur="500" fill="hold"/>
                                        <p:tgtEl>
                                          <p:spTgt spid="136"/>
                                        </p:tgtEl>
                                        <p:attrNameLst>
                                          <p:attrName>ppt_h</p:attrName>
                                        </p:attrNameLst>
                                      </p:cBhvr>
                                      <p:tavLst>
                                        <p:tav tm="0">
                                          <p:val>
                                            <p:fltVal val="0"/>
                                          </p:val>
                                        </p:tav>
                                        <p:tav tm="100000">
                                          <p:val>
                                            <p:strVal val="#ppt_h"/>
                                          </p:val>
                                        </p:tav>
                                      </p:tavLst>
                                    </p:anim>
                                    <p:animEffect transition="in" filter="fade">
                                      <p:cBhvr>
                                        <p:cTn id="103" dur="500"/>
                                        <p:tgtEl>
                                          <p:spTgt spid="13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fltVal val="0"/>
                                          </p:val>
                                        </p:tav>
                                        <p:tav tm="100000">
                                          <p:val>
                                            <p:strVal val="#ppt_w"/>
                                          </p:val>
                                        </p:tav>
                                      </p:tavLst>
                                    </p:anim>
                                    <p:anim calcmode="lin" valueType="num">
                                      <p:cBhvr>
                                        <p:cTn id="107" dur="500" fill="hold"/>
                                        <p:tgtEl>
                                          <p:spTgt spid="36"/>
                                        </p:tgtEl>
                                        <p:attrNameLst>
                                          <p:attrName>ppt_h</p:attrName>
                                        </p:attrNameLst>
                                      </p:cBhvr>
                                      <p:tavLst>
                                        <p:tav tm="0">
                                          <p:val>
                                            <p:fltVal val="0"/>
                                          </p:val>
                                        </p:tav>
                                        <p:tav tm="100000">
                                          <p:val>
                                            <p:strVal val="#ppt_h"/>
                                          </p:val>
                                        </p:tav>
                                      </p:tavLst>
                                    </p:anim>
                                    <p:animEffect transition="in" filter="fade">
                                      <p:cBhvr>
                                        <p:cTn id="10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7" grpId="0" animBg="1"/>
      <p:bldP spid="99" grpId="0" animBg="1"/>
      <p:bldP spid="100" grpId="0" animBg="1"/>
      <p:bldP spid="104" grpId="0" animBg="1"/>
      <p:bldP spid="110" grpId="0" animBg="1"/>
      <p:bldP spid="111" grpId="0" animBg="1"/>
      <p:bldP spid="113"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6" grpId="0" animBg="1"/>
      <p:bldP spid="127" grpId="0" animBg="1"/>
      <p:bldP spid="128" grpId="0" animBg="1"/>
      <p:bldP spid="129" grpId="0" animBg="1"/>
      <p:bldP spid="130" grpId="0" animBg="1"/>
      <p:bldP spid="131" grpId="0" animBg="1"/>
      <p:bldP spid="136"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sr-Latn-RS" dirty="0" err="1"/>
              <a:t>About</a:t>
            </a:r>
            <a:r>
              <a:rPr lang="sr-Latn-RS" dirty="0"/>
              <a:t> </a:t>
            </a:r>
            <a:r>
              <a:rPr lang="sr-Latn-RS" dirty="0" err="1"/>
              <a:t>Us</a:t>
            </a:r>
            <a:endParaRPr dirty="0"/>
          </a:p>
        </p:txBody>
      </p:sp>
      <p:sp>
        <p:nvSpPr>
          <p:cNvPr id="116" name="Google Shape;116;p26"/>
          <p:cNvSpPr txBox="1">
            <a:spLocks noGrp="1"/>
          </p:cNvSpPr>
          <p:nvPr>
            <p:ph type="subTitle" idx="1"/>
          </p:nvPr>
        </p:nvSpPr>
        <p:spPr>
          <a:xfrm>
            <a:off x="1511711" y="1779575"/>
            <a:ext cx="2537199" cy="98776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An association with an emphasis on humanitarianism and the common goal of prosperity.</a:t>
            </a:r>
            <a:endParaRPr dirty="0"/>
          </a:p>
        </p:txBody>
      </p:sp>
      <p:sp>
        <p:nvSpPr>
          <p:cNvPr id="117" name="Google Shape;117;p26"/>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sr-Latn-RS" dirty="0"/>
              <a:t>BLOCKCHAIN</a:t>
            </a:r>
            <a:endParaRPr dirty="0"/>
          </a:p>
        </p:txBody>
      </p:sp>
      <p:sp>
        <p:nvSpPr>
          <p:cNvPr id="118" name="Google Shape;118;p26"/>
          <p:cNvSpPr txBox="1">
            <a:spLocks noGrp="1"/>
          </p:cNvSpPr>
          <p:nvPr>
            <p:ph type="subTitle" idx="3"/>
          </p:nvPr>
        </p:nvSpPr>
        <p:spPr>
          <a:xfrm>
            <a:off x="4931024" y="1874125"/>
            <a:ext cx="2906681" cy="98776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An application that works </a:t>
            </a:r>
            <a:r>
              <a:rPr lang="sr-Latn-RS" dirty="0" err="1"/>
              <a:t>with</a:t>
            </a:r>
            <a:r>
              <a:rPr lang="en-US" dirty="0"/>
              <a:t> smart contract blockchain technology and provides security and anonymity.</a:t>
            </a:r>
            <a:endParaRPr dirty="0"/>
          </a:p>
        </p:txBody>
      </p:sp>
      <p:sp>
        <p:nvSpPr>
          <p:cNvPr id="119" name="Google Shape;119;p26"/>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sr-Latn-RS" dirty="0" err="1"/>
              <a:t>Referr</a:t>
            </a:r>
            <a:endParaRPr dirty="0"/>
          </a:p>
        </p:txBody>
      </p:sp>
      <p:sp>
        <p:nvSpPr>
          <p:cNvPr id="120" name="Google Shape;120;p26"/>
          <p:cNvSpPr txBox="1">
            <a:spLocks noGrp="1"/>
          </p:cNvSpPr>
          <p:nvPr>
            <p:ph type="subTitle" idx="5"/>
          </p:nvPr>
        </p:nvSpPr>
        <p:spPr>
          <a:xfrm>
            <a:off x="2768312" y="3204400"/>
            <a:ext cx="2339100" cy="92365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By creating your association, you are helping and making money at the same time.</a:t>
            </a:r>
            <a:endParaRPr dirty="0"/>
          </a:p>
        </p:txBody>
      </p:sp>
      <p:sp>
        <p:nvSpPr>
          <p:cNvPr id="121" name="Google Shape;121;p26"/>
          <p:cNvSpPr txBox="1">
            <a:spLocks noGrp="1"/>
          </p:cNvSpPr>
          <p:nvPr>
            <p:ph type="title" idx="6"/>
          </p:nvPr>
        </p:nvSpPr>
        <p:spPr>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sr-Latn-RS" dirty="0" err="1"/>
              <a:t>Comissions</a:t>
            </a:r>
            <a:endParaRPr dirty="0"/>
          </a:p>
        </p:txBody>
      </p:sp>
      <p:sp>
        <p:nvSpPr>
          <p:cNvPr id="122" name="Google Shape;122;p26"/>
          <p:cNvSpPr txBox="1">
            <a:spLocks noGrp="1"/>
          </p:cNvSpPr>
          <p:nvPr>
            <p:ph type="subTitle" idx="7"/>
          </p:nvPr>
        </p:nvSpPr>
        <p:spPr>
          <a:xfrm>
            <a:off x="6100575" y="3205056"/>
            <a:ext cx="2339100" cy="730839"/>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Commissions are instant, as soon as the condition is created.</a:t>
            </a:r>
            <a:endParaRPr dirty="0"/>
          </a:p>
        </p:txBody>
      </p:sp>
      <p:sp>
        <p:nvSpPr>
          <p:cNvPr id="123" name="Google Shape;123;p26"/>
          <p:cNvSpPr txBox="1">
            <a:spLocks noGrp="1"/>
          </p:cNvSpPr>
          <p:nvPr>
            <p:ph type="title" idx="8"/>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124" name="Google Shape;124;p26"/>
          <p:cNvSpPr txBox="1">
            <a:spLocks noGrp="1"/>
          </p:cNvSpPr>
          <p:nvPr>
            <p:ph type="title" idx="9"/>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125" name="Google Shape;125;p26"/>
          <p:cNvSpPr txBox="1">
            <a:spLocks noGrp="1"/>
          </p:cNvSpPr>
          <p:nvPr>
            <p:ph type="title" idx="13"/>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126" name="Google Shape;126;p26"/>
          <p:cNvSpPr txBox="1">
            <a:spLocks noGrp="1"/>
          </p:cNvSpPr>
          <p:nvPr>
            <p:ph type="title" idx="1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cxnSp>
        <p:nvCxnSpPr>
          <p:cNvPr id="127" name="Google Shape;127;p26"/>
          <p:cNvCxnSpPr/>
          <p:nvPr/>
        </p:nvCxnSpPr>
        <p:spPr>
          <a:xfrm>
            <a:off x="2635538" y="3069415"/>
            <a:ext cx="0" cy="630600"/>
          </a:xfrm>
          <a:prstGeom prst="straightConnector1">
            <a:avLst/>
          </a:prstGeom>
          <a:noFill/>
          <a:ln w="19050" cap="flat" cmpd="sng">
            <a:solidFill>
              <a:srgbClr val="F3F3F3"/>
            </a:solidFill>
            <a:prstDash val="solid"/>
            <a:round/>
            <a:headEnd type="oval" w="med" len="med"/>
            <a:tailEnd type="oval" w="med" len="med"/>
          </a:ln>
        </p:spPr>
      </p:cxnSp>
      <p:cxnSp>
        <p:nvCxnSpPr>
          <p:cNvPr id="128" name="Google Shape;128;p26"/>
          <p:cNvCxnSpPr/>
          <p:nvPr/>
        </p:nvCxnSpPr>
        <p:spPr>
          <a:xfrm>
            <a:off x="4725188" y="1620228"/>
            <a:ext cx="0" cy="630600"/>
          </a:xfrm>
          <a:prstGeom prst="straightConnector1">
            <a:avLst/>
          </a:prstGeom>
          <a:noFill/>
          <a:ln w="19050" cap="flat" cmpd="sng">
            <a:solidFill>
              <a:srgbClr val="F3F3F3"/>
            </a:solidFill>
            <a:prstDash val="solid"/>
            <a:round/>
            <a:headEnd type="oval" w="med" len="med"/>
            <a:tailEnd type="oval" w="med" len="med"/>
          </a:ln>
        </p:spPr>
      </p:cxnSp>
      <p:cxnSp>
        <p:nvCxnSpPr>
          <p:cNvPr id="129" name="Google Shape;129;p26"/>
          <p:cNvCxnSpPr/>
          <p:nvPr/>
        </p:nvCxnSpPr>
        <p:spPr>
          <a:xfrm>
            <a:off x="5980275" y="3069415"/>
            <a:ext cx="0" cy="630600"/>
          </a:xfrm>
          <a:prstGeom prst="straightConnector1">
            <a:avLst/>
          </a:prstGeom>
          <a:noFill/>
          <a:ln w="19050" cap="flat" cmpd="sng">
            <a:solidFill>
              <a:srgbClr val="F3F3F3"/>
            </a:solidFill>
            <a:prstDash val="solid"/>
            <a:round/>
            <a:headEnd type="oval" w="med" len="med"/>
            <a:tailEnd type="oval" w="med" len="med"/>
          </a:ln>
        </p:spPr>
      </p:cxnSp>
      <p:cxnSp>
        <p:nvCxnSpPr>
          <p:cNvPr id="130" name="Google Shape;130;p26"/>
          <p:cNvCxnSpPr/>
          <p:nvPr/>
        </p:nvCxnSpPr>
        <p:spPr>
          <a:xfrm>
            <a:off x="1380538" y="1620228"/>
            <a:ext cx="0" cy="630600"/>
          </a:xfrm>
          <a:prstGeom prst="straightConnector1">
            <a:avLst/>
          </a:prstGeom>
          <a:noFill/>
          <a:ln w="19050" cap="flat" cmpd="sng">
            <a:solidFill>
              <a:srgbClr val="F3F3F3"/>
            </a:solidFill>
            <a:prstDash val="solid"/>
            <a:round/>
            <a:headEnd type="oval" w="med" len="med"/>
            <a:tailEnd type="oval"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8"/>
        <p:cNvGrpSpPr/>
        <p:nvPr/>
      </p:nvGrpSpPr>
      <p:grpSpPr>
        <a:xfrm>
          <a:off x="0" y="0"/>
          <a:ext cx="0" cy="0"/>
          <a:chOff x="0" y="0"/>
          <a:chExt cx="0" cy="0"/>
        </a:xfrm>
      </p:grpSpPr>
      <p:sp>
        <p:nvSpPr>
          <p:cNvPr id="1799" name="Google Shape;1799;p48"/>
          <p:cNvSpPr txBox="1">
            <a:spLocks noGrp="1"/>
          </p:cNvSpPr>
          <p:nvPr>
            <p:ph type="body" idx="1"/>
          </p:nvPr>
        </p:nvSpPr>
        <p:spPr>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sr-Latn-RS" b="1" dirty="0">
                <a:solidFill>
                  <a:srgbClr val="EFEFEF"/>
                </a:solidFill>
                <a:latin typeface="Rajdhani"/>
                <a:ea typeface="Rajdhani"/>
                <a:cs typeface="Rajdhani"/>
                <a:sym typeface="Rajdhani"/>
              </a:rPr>
              <a:t>INITIAL DONATION 1000 USDT.</a:t>
            </a:r>
          </a:p>
          <a:p>
            <a:pPr marL="0" lvl="0" indent="0" algn="l" rtl="0">
              <a:spcBef>
                <a:spcPts val="0"/>
              </a:spcBef>
              <a:spcAft>
                <a:spcPts val="0"/>
              </a:spcAft>
              <a:buNone/>
            </a:pPr>
            <a:endParaRPr lang="sr-Latn-RS" b="1" dirty="0">
              <a:solidFill>
                <a:srgbClr val="EFEFEF"/>
              </a:solidFill>
              <a:uFill>
                <a:noFill/>
              </a:uFill>
              <a:latin typeface="Rajdhani"/>
              <a:cs typeface="Rajdhani"/>
              <a:sym typeface="Rajdhani"/>
            </a:endParaRPr>
          </a:p>
          <a:p>
            <a:pPr marL="0" lvl="0" indent="0" algn="l" rtl="0">
              <a:spcBef>
                <a:spcPts val="0"/>
              </a:spcBef>
              <a:spcAft>
                <a:spcPts val="0"/>
              </a:spcAft>
              <a:buNone/>
            </a:pPr>
            <a:r>
              <a:rPr lang="sr-Latn-RS" dirty="0">
                <a:solidFill>
                  <a:srgbClr val="EFEFEF"/>
                </a:solidFill>
                <a:uFill>
                  <a:noFill/>
                </a:uFill>
              </a:rPr>
              <a:t>TWO DIRECT MEMBERS</a:t>
            </a:r>
          </a:p>
          <a:p>
            <a:pPr marL="0" lvl="0" indent="0" algn="l" rtl="0">
              <a:spcBef>
                <a:spcPts val="0"/>
              </a:spcBef>
              <a:spcAft>
                <a:spcPts val="0"/>
              </a:spcAft>
              <a:buNone/>
            </a:pPr>
            <a:endParaRPr dirty="0">
              <a:solidFill>
                <a:srgbClr val="EFEFEF"/>
              </a:solidFill>
            </a:endParaRPr>
          </a:p>
          <a:p>
            <a:pPr marL="457200" lvl="0" indent="-298450" algn="l" rtl="0">
              <a:spcBef>
                <a:spcPts val="0"/>
              </a:spcBef>
              <a:spcAft>
                <a:spcPts val="0"/>
              </a:spcAft>
              <a:buClr>
                <a:srgbClr val="EFEFEF"/>
              </a:buClr>
              <a:buSzPts val="1100"/>
              <a:buChar char="●"/>
            </a:pPr>
            <a:r>
              <a:rPr lang="sr-Latn-RS" dirty="0" err="1">
                <a:solidFill>
                  <a:srgbClr val="EFEFEF"/>
                </a:solidFill>
                <a:uFill>
                  <a:noFill/>
                </a:uFill>
              </a:rPr>
              <a:t>Structure</a:t>
            </a:r>
            <a:r>
              <a:rPr lang="sr-Latn-RS" dirty="0">
                <a:solidFill>
                  <a:srgbClr val="EFEFEF"/>
                </a:solidFill>
                <a:uFill>
                  <a:noFill/>
                </a:uFill>
              </a:rPr>
              <a:t> </a:t>
            </a:r>
            <a:r>
              <a:rPr lang="sr-Latn-RS" dirty="0" err="1">
                <a:solidFill>
                  <a:srgbClr val="EFEFEF"/>
                </a:solidFill>
                <a:uFill>
                  <a:noFill/>
                </a:uFill>
              </a:rPr>
              <a:t>created</a:t>
            </a:r>
            <a:r>
              <a:rPr lang="sr-Latn-RS" dirty="0">
                <a:solidFill>
                  <a:srgbClr val="EFEFEF"/>
                </a:solidFill>
                <a:uFill>
                  <a:noFill/>
                </a:uFill>
              </a:rPr>
              <a:t> 2/4/8</a:t>
            </a:r>
            <a:endParaRPr lang="sr-Latn-RS" b="1" dirty="0">
              <a:solidFill>
                <a:srgbClr val="EFEFEF"/>
              </a:solidFill>
              <a:latin typeface="Rajdhani"/>
              <a:ea typeface="Rajdhani"/>
              <a:cs typeface="Rajdhani"/>
              <a:sym typeface="Rajdhani"/>
            </a:endParaRPr>
          </a:p>
          <a:p>
            <a:pPr marL="0" lvl="0" indent="0" algn="l" rtl="0">
              <a:spcBef>
                <a:spcPts val="1600"/>
              </a:spcBef>
              <a:spcAft>
                <a:spcPts val="0"/>
              </a:spcAft>
              <a:buNone/>
            </a:pPr>
            <a:r>
              <a:rPr lang="sr-Latn-RS" b="1" dirty="0">
                <a:solidFill>
                  <a:srgbClr val="EFEFEF"/>
                </a:solidFill>
                <a:latin typeface="Rajdhani"/>
                <a:ea typeface="Rajdhani"/>
                <a:cs typeface="Rajdhani"/>
                <a:sym typeface="Rajdhani"/>
              </a:rPr>
              <a:t>BONUS POSITIONS</a:t>
            </a:r>
            <a:endParaRPr b="1" dirty="0">
              <a:solidFill>
                <a:srgbClr val="EFEFEF"/>
              </a:solidFill>
              <a:latin typeface="Rajdhani"/>
              <a:ea typeface="Rajdhani"/>
              <a:cs typeface="Rajdhani"/>
              <a:sym typeface="Rajdhani"/>
            </a:endParaRPr>
          </a:p>
          <a:p>
            <a:pPr marL="457200" lvl="0" indent="-298450" algn="l" rtl="0">
              <a:spcBef>
                <a:spcPts val="1600"/>
              </a:spcBef>
              <a:spcAft>
                <a:spcPts val="0"/>
              </a:spcAft>
              <a:buClr>
                <a:srgbClr val="EFEFEF"/>
              </a:buClr>
              <a:buSzPts val="1100"/>
              <a:buChar char="●"/>
            </a:pPr>
            <a:r>
              <a:rPr lang="sr-Latn-RS" dirty="0">
                <a:solidFill>
                  <a:srgbClr val="EFEFEF"/>
                </a:solidFill>
                <a:uFill>
                  <a:noFill/>
                </a:uFill>
              </a:rPr>
              <a:t>EACH GIVES NEW TWO</a:t>
            </a:r>
          </a:p>
          <a:p>
            <a:pPr marL="457200" lvl="0" indent="-298450" algn="l" rtl="0">
              <a:spcBef>
                <a:spcPts val="1600"/>
              </a:spcBef>
              <a:spcAft>
                <a:spcPts val="0"/>
              </a:spcAft>
              <a:buClr>
                <a:srgbClr val="EFEFEF"/>
              </a:buClr>
              <a:buSzPts val="1100"/>
              <a:buChar char="●"/>
            </a:pPr>
            <a:r>
              <a:rPr lang="en-US" dirty="0">
                <a:solidFill>
                  <a:srgbClr val="EFEFEF"/>
                </a:solidFill>
                <a:uFill>
                  <a:noFill/>
                </a:uFill>
              </a:rPr>
              <a:t>One of those two always goes into matrix two, and one stays in matrix 1</a:t>
            </a:r>
            <a:endParaRPr lang="sr-Latn-RS" dirty="0">
              <a:solidFill>
                <a:srgbClr val="EFEFEF"/>
              </a:solidFill>
              <a:uFill>
                <a:noFill/>
              </a:uFill>
            </a:endParaRPr>
          </a:p>
          <a:p>
            <a:pPr marL="457200" lvl="0" indent="-298450" algn="l" rtl="0">
              <a:spcBef>
                <a:spcPts val="1600"/>
              </a:spcBef>
              <a:spcAft>
                <a:spcPts val="0"/>
              </a:spcAft>
              <a:buClr>
                <a:srgbClr val="EFEFEF"/>
              </a:buClr>
              <a:buSzPts val="1100"/>
              <a:buChar char="●"/>
            </a:pPr>
            <a:r>
              <a:rPr lang="en-US" dirty="0">
                <a:solidFill>
                  <a:srgbClr val="EFEFEF"/>
                </a:solidFill>
                <a:uFill>
                  <a:noFill/>
                </a:uFill>
              </a:rPr>
              <a:t>All generated units, regardless of location, generate 5000 USDT and two new bonus units each in Matrix 1, while in Matrix 2, each member has passively 6 commissions on their position.</a:t>
            </a:r>
            <a:endParaRPr dirty="0">
              <a:solidFill>
                <a:srgbClr val="EFEFEF"/>
              </a:solidFill>
            </a:endParaRPr>
          </a:p>
        </p:txBody>
      </p:sp>
      <p:sp>
        <p:nvSpPr>
          <p:cNvPr id="1800" name="Google Shape;1800;p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solidFill>
                  <a:srgbClr val="F3F3F3"/>
                </a:solidFill>
              </a:rPr>
              <a:t>MATHEMATICAL CALCULATION</a:t>
            </a:r>
            <a:endParaRPr dirty="0">
              <a:solidFill>
                <a:srgbClr val="F3F3F3"/>
              </a:solidFill>
            </a:endParaRPr>
          </a:p>
        </p:txBody>
      </p:sp>
      <p:sp>
        <p:nvSpPr>
          <p:cNvPr id="4" name="Google Shape;8561;p53">
            <a:extLst>
              <a:ext uri="{FF2B5EF4-FFF2-40B4-BE49-F238E27FC236}">
                <a16:creationId xmlns:a16="http://schemas.microsoft.com/office/drawing/2014/main" id="{365656CE-3532-4E32-B60B-5B5042C910EA}"/>
              </a:ext>
            </a:extLst>
          </p:cNvPr>
          <p:cNvSpPr/>
          <p:nvPr/>
        </p:nvSpPr>
        <p:spPr>
          <a:xfrm>
            <a:off x="4137920" y="1348936"/>
            <a:ext cx="2335767" cy="861392"/>
          </a:xfrm>
          <a:prstGeom prst="roundRect">
            <a:avLst>
              <a:gd name="adj" fmla="val 50000"/>
            </a:avLst>
          </a:prstGeom>
          <a:solidFill>
            <a:schemeClr val="accent6">
              <a:lumMod val="60000"/>
              <a:lumOff val="40000"/>
            </a:schemeClr>
          </a:solid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r-Latn-RS" b="1" dirty="0">
                <a:solidFill>
                  <a:schemeClr val="accent5">
                    <a:lumMod val="50000"/>
                  </a:schemeClr>
                </a:solidFill>
              </a:rPr>
              <a:t>   </a:t>
            </a:r>
            <a:r>
              <a:rPr lang="sr-Latn-RS" sz="2400" b="1" dirty="0">
                <a:solidFill>
                  <a:schemeClr val="accent5">
                    <a:lumMod val="50000"/>
                  </a:schemeClr>
                </a:solidFill>
              </a:rPr>
              <a:t>5000 USDT</a:t>
            </a:r>
          </a:p>
          <a:p>
            <a:pPr marL="0" lvl="0" indent="0" algn="ctr" rtl="0">
              <a:spcBef>
                <a:spcPts val="0"/>
              </a:spcBef>
              <a:spcAft>
                <a:spcPts val="0"/>
              </a:spcAft>
              <a:buNone/>
            </a:pPr>
            <a:r>
              <a:rPr lang="sr-Latn-RS" b="1" dirty="0">
                <a:solidFill>
                  <a:schemeClr val="accent5">
                    <a:lumMod val="50000"/>
                  </a:schemeClr>
                </a:solidFill>
              </a:rPr>
              <a:t>DIRECT COMMISSION</a:t>
            </a:r>
            <a:endParaRPr b="1" dirty="0">
              <a:solidFill>
                <a:schemeClr val="accent5">
                  <a:lumMod val="50000"/>
                </a:schemeClr>
              </a:solidFill>
            </a:endParaRPr>
          </a:p>
        </p:txBody>
      </p:sp>
      <p:sp>
        <p:nvSpPr>
          <p:cNvPr id="7" name="Google Shape;8561;p53">
            <a:extLst>
              <a:ext uri="{FF2B5EF4-FFF2-40B4-BE49-F238E27FC236}">
                <a16:creationId xmlns:a16="http://schemas.microsoft.com/office/drawing/2014/main" id="{810B87F7-DE27-431B-BE20-32861B8A30CF}"/>
              </a:ext>
            </a:extLst>
          </p:cNvPr>
          <p:cNvSpPr/>
          <p:nvPr/>
        </p:nvSpPr>
        <p:spPr>
          <a:xfrm>
            <a:off x="5952958" y="2326661"/>
            <a:ext cx="2335767" cy="861392"/>
          </a:xfrm>
          <a:prstGeom prst="roundRect">
            <a:avLst>
              <a:gd name="adj" fmla="val 50000"/>
            </a:avLst>
          </a:prstGeom>
          <a:solidFill>
            <a:schemeClr val="accent6">
              <a:lumMod val="60000"/>
              <a:lumOff val="40000"/>
            </a:schemeClr>
          </a:solidFill>
          <a:ln w="1905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accent5">
                    <a:lumMod val="50000"/>
                  </a:schemeClr>
                </a:solidFill>
              </a:rPr>
              <a:t>Two new ones</a:t>
            </a:r>
          </a:p>
          <a:p>
            <a:pPr marL="0" lvl="0" indent="0" algn="ctr" rtl="0">
              <a:spcBef>
                <a:spcPts val="0"/>
              </a:spcBef>
              <a:spcAft>
                <a:spcPts val="0"/>
              </a:spcAft>
              <a:buNone/>
            </a:pPr>
            <a:r>
              <a:rPr lang="en-US" sz="2000" b="1" dirty="0">
                <a:solidFill>
                  <a:schemeClr val="accent5">
                    <a:lumMod val="50000"/>
                  </a:schemeClr>
                </a:solidFill>
              </a:rPr>
              <a:t>Bonus units</a:t>
            </a:r>
            <a:endParaRPr lang="sr-Latn-RS" sz="2000" b="1" dirty="0">
              <a:solidFill>
                <a:schemeClr val="accent5">
                  <a:lumMod val="50000"/>
                </a:schemeClr>
              </a:solidFill>
            </a:endParaRPr>
          </a:p>
        </p:txBody>
      </p:sp>
      <p:cxnSp>
        <p:nvCxnSpPr>
          <p:cNvPr id="11" name="Straight Arrow Connector 10">
            <a:extLst>
              <a:ext uri="{FF2B5EF4-FFF2-40B4-BE49-F238E27FC236}">
                <a16:creationId xmlns:a16="http://schemas.microsoft.com/office/drawing/2014/main" id="{3815DD49-26CE-4E25-9883-5CCA0683A4B4}"/>
              </a:ext>
            </a:extLst>
          </p:cNvPr>
          <p:cNvCxnSpPr>
            <a:cxnSpLocks/>
          </p:cNvCxnSpPr>
          <p:nvPr/>
        </p:nvCxnSpPr>
        <p:spPr>
          <a:xfrm>
            <a:off x="3061252" y="1779632"/>
            <a:ext cx="596348" cy="15518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7"/>
        <p:cNvGrpSpPr/>
        <p:nvPr/>
      </p:nvGrpSpPr>
      <p:grpSpPr>
        <a:xfrm>
          <a:off x="0" y="0"/>
          <a:ext cx="0" cy="0"/>
          <a:chOff x="0" y="0"/>
          <a:chExt cx="0" cy="0"/>
        </a:xfrm>
      </p:grpSpPr>
      <p:sp>
        <p:nvSpPr>
          <p:cNvPr id="1768" name="Google Shape;1768;p4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5000" dirty="0"/>
              <a:t>THANK</a:t>
            </a:r>
            <a:br>
              <a:rPr lang="sr-Latn-RS" sz="5000" dirty="0"/>
            </a:br>
            <a:r>
              <a:rPr lang="sr-Latn-RS" sz="5000" dirty="0"/>
              <a:t>YOU!</a:t>
            </a:r>
            <a:endParaRPr sz="5000" dirty="0"/>
          </a:p>
        </p:txBody>
      </p:sp>
      <p:sp>
        <p:nvSpPr>
          <p:cNvPr id="1769" name="Google Shape;1769;p46"/>
          <p:cNvSpPr txBox="1">
            <a:spLocks noGrp="1"/>
          </p:cNvSpPr>
          <p:nvPr>
            <p:ph type="subTitle" idx="1"/>
          </p:nvPr>
        </p:nvSpPr>
        <p:spPr>
          <a:xfrm>
            <a:off x="2561975" y="2105100"/>
            <a:ext cx="4020000" cy="95435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sr-Latn-RS" dirty="0" err="1">
                <a:solidFill>
                  <a:srgbClr val="F3F3F3"/>
                </a:solidFill>
              </a:rPr>
              <a:t>Have</a:t>
            </a:r>
            <a:r>
              <a:rPr lang="sr-Latn-RS" dirty="0">
                <a:solidFill>
                  <a:srgbClr val="F3F3F3"/>
                </a:solidFill>
              </a:rPr>
              <a:t> </a:t>
            </a:r>
            <a:r>
              <a:rPr lang="sr-Latn-RS" dirty="0" err="1">
                <a:solidFill>
                  <a:srgbClr val="F3F3F3"/>
                </a:solidFill>
              </a:rPr>
              <a:t>any</a:t>
            </a:r>
            <a:r>
              <a:rPr lang="sr-Latn-RS" dirty="0">
                <a:solidFill>
                  <a:srgbClr val="F3F3F3"/>
                </a:solidFill>
              </a:rPr>
              <a:t> </a:t>
            </a:r>
            <a:r>
              <a:rPr lang="sr-Latn-RS" dirty="0" err="1">
                <a:solidFill>
                  <a:srgbClr val="F3F3F3"/>
                </a:solidFill>
              </a:rPr>
              <a:t>questions</a:t>
            </a:r>
            <a:r>
              <a:rPr lang="en" dirty="0">
                <a:solidFill>
                  <a:srgbClr val="F3F3F3"/>
                </a:solidFill>
              </a:rPr>
              <a:t>?</a:t>
            </a:r>
            <a:endParaRPr dirty="0">
              <a:solidFill>
                <a:srgbClr val="F3F3F3"/>
              </a:solidFill>
            </a:endParaRPr>
          </a:p>
          <a:p>
            <a:pPr marL="0" lvl="0" indent="0" algn="ctr" rtl="0">
              <a:spcBef>
                <a:spcPts val="0"/>
              </a:spcBef>
              <a:spcAft>
                <a:spcPts val="0"/>
              </a:spcAft>
              <a:buClr>
                <a:schemeClr val="dk1"/>
              </a:buClr>
              <a:buSzPts val="1100"/>
              <a:buFont typeface="Arial"/>
              <a:buNone/>
            </a:pPr>
            <a:endParaRPr dirty="0">
              <a:solidFill>
                <a:srgbClr val="F3F3F3"/>
              </a:solidFill>
            </a:endParaRPr>
          </a:p>
          <a:p>
            <a:pPr marL="0" lvl="0" indent="0" algn="ctr" rtl="0">
              <a:spcBef>
                <a:spcPts val="0"/>
              </a:spcBef>
              <a:spcAft>
                <a:spcPts val="0"/>
              </a:spcAft>
              <a:buClr>
                <a:schemeClr val="dk1"/>
              </a:buClr>
              <a:buSzPts val="1100"/>
              <a:buFont typeface="Arial"/>
              <a:buNone/>
            </a:pPr>
            <a:r>
              <a:rPr lang="sr-Latn-RS" dirty="0" err="1">
                <a:solidFill>
                  <a:srgbClr val="F3F3F3"/>
                </a:solidFill>
              </a:rPr>
              <a:t>globalleadersvip</a:t>
            </a:r>
            <a:r>
              <a:rPr lang="en-US">
                <a:solidFill>
                  <a:srgbClr val="F3F3F3"/>
                </a:solidFill>
              </a:rPr>
              <a:t>@gmail.com</a:t>
            </a:r>
            <a:endParaRPr dirty="0">
              <a:solidFill>
                <a:srgbClr val="F3F3F3"/>
              </a:solidFill>
            </a:endParaRPr>
          </a:p>
        </p:txBody>
      </p:sp>
      <p:grpSp>
        <p:nvGrpSpPr>
          <p:cNvPr id="1771" name="Google Shape;1771;p46"/>
          <p:cNvGrpSpPr/>
          <p:nvPr/>
        </p:nvGrpSpPr>
        <p:grpSpPr>
          <a:xfrm>
            <a:off x="3914560" y="3262742"/>
            <a:ext cx="268782" cy="268485"/>
            <a:chOff x="3303268" y="3817349"/>
            <a:chExt cx="346056" cy="345674"/>
          </a:xfrm>
        </p:grpSpPr>
        <p:sp>
          <p:nvSpPr>
            <p:cNvPr id="1772" name="Google Shape;1772;p46"/>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46"/>
          <p:cNvGrpSpPr/>
          <p:nvPr/>
        </p:nvGrpSpPr>
        <p:grpSpPr>
          <a:xfrm>
            <a:off x="4263368" y="3262742"/>
            <a:ext cx="268782" cy="268485"/>
            <a:chOff x="3752358" y="3817349"/>
            <a:chExt cx="346056" cy="345674"/>
          </a:xfrm>
        </p:grpSpPr>
        <p:sp>
          <p:nvSpPr>
            <p:cNvPr id="1777" name="Google Shape;1777;p46"/>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6"/>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6"/>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6"/>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46"/>
          <p:cNvGrpSpPr/>
          <p:nvPr/>
        </p:nvGrpSpPr>
        <p:grpSpPr>
          <a:xfrm>
            <a:off x="4612176" y="3262742"/>
            <a:ext cx="268757" cy="268485"/>
            <a:chOff x="4201447" y="3817349"/>
            <a:chExt cx="346024" cy="345674"/>
          </a:xfrm>
        </p:grpSpPr>
        <p:sp>
          <p:nvSpPr>
            <p:cNvPr id="1782" name="Google Shape;1782;p46"/>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6"/>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46"/>
          <p:cNvGrpSpPr/>
          <p:nvPr/>
        </p:nvGrpSpPr>
        <p:grpSpPr>
          <a:xfrm>
            <a:off x="4960939" y="3262742"/>
            <a:ext cx="268460" cy="268485"/>
            <a:chOff x="5549861" y="3817349"/>
            <a:chExt cx="345642" cy="345674"/>
          </a:xfrm>
        </p:grpSpPr>
        <p:sp>
          <p:nvSpPr>
            <p:cNvPr id="1785" name="Google Shape;1785;p46"/>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6"/>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B9D04ABA-EF1D-45F9-A63E-39E97108037A}"/>
              </a:ext>
            </a:extLst>
          </p:cNvPr>
          <p:cNvSpPr/>
          <p:nvPr/>
        </p:nvSpPr>
        <p:spPr>
          <a:xfrm>
            <a:off x="2784451" y="3898232"/>
            <a:ext cx="3506346" cy="323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0BB219B-19C0-4B89-B5FB-D3B59F651EFB}"/>
              </a:ext>
            </a:extLst>
          </p:cNvPr>
          <p:cNvSpPr txBox="1"/>
          <p:nvPr/>
        </p:nvSpPr>
        <p:spPr>
          <a:xfrm>
            <a:off x="2325852" y="3872556"/>
            <a:ext cx="4572000" cy="307777"/>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sr-Latn-RS" dirty="0">
                <a:solidFill>
                  <a:srgbClr val="F3F3F3"/>
                </a:solidFill>
              </a:rPr>
              <a:t>www.globalleaders.vip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6" name="Google Shape;136;p27"/>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An application that uses the Tron smart contract and that provides the possibility, first of all, of creating an association of like-minded people, donors and entrepreneurs, and that multiplies your donation many times over in case of your commitment and engagement.</a:t>
            </a:r>
            <a:endParaRPr lang="sr-Latn-RS" dirty="0"/>
          </a:p>
          <a:p>
            <a:pPr marL="0" lvl="0" indent="0" algn="r" rtl="0">
              <a:spcBef>
                <a:spcPts val="0"/>
              </a:spcBef>
              <a:spcAft>
                <a:spcPts val="0"/>
              </a:spcAft>
              <a:buNone/>
            </a:pPr>
            <a:endParaRPr lang="en-US" dirty="0"/>
          </a:p>
          <a:p>
            <a:pPr marL="0" lvl="0" indent="0" algn="r" rtl="0">
              <a:spcBef>
                <a:spcPts val="0"/>
              </a:spcBef>
              <a:spcAft>
                <a:spcPts val="0"/>
              </a:spcAft>
              <a:buNone/>
            </a:pPr>
            <a:r>
              <a:rPr lang="en-US" dirty="0"/>
              <a:t>GOOD PEOPLE KNOW GOOD PEOPLE!</a:t>
            </a:r>
          </a:p>
        </p:txBody>
      </p:sp>
      <p:sp>
        <p:nvSpPr>
          <p:cNvPr id="135" name="Google Shape;135;p27"/>
          <p:cNvSpPr txBox="1">
            <a:spLocks noGrp="1"/>
          </p:cNvSpPr>
          <p:nvPr>
            <p:ph type="title"/>
          </p:nvPr>
        </p:nvSpPr>
        <p:spPr>
          <a:xfrm>
            <a:off x="6530228" y="1434600"/>
            <a:ext cx="2481250" cy="227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dirty="0" err="1"/>
              <a:t>About</a:t>
            </a:r>
            <a:r>
              <a:rPr lang="sr-Latn-RS" dirty="0"/>
              <a:t> </a:t>
            </a:r>
            <a:r>
              <a:rPr lang="sr-Latn-RS" dirty="0" err="1"/>
              <a:t>Us</a:t>
            </a:r>
            <a:endParaRPr dirty="0"/>
          </a:p>
        </p:txBody>
      </p:sp>
      <p:cxnSp>
        <p:nvCxnSpPr>
          <p:cNvPr id="137" name="Google Shape;137;p27"/>
          <p:cNvCxnSpPr/>
          <p:nvPr/>
        </p:nvCxnSpPr>
        <p:spPr>
          <a:xfrm>
            <a:off x="6204850" y="2256450"/>
            <a:ext cx="0" cy="630600"/>
          </a:xfrm>
          <a:prstGeom prst="straightConnector1">
            <a:avLst/>
          </a:prstGeom>
          <a:noFill/>
          <a:ln w="19050" cap="flat" cmpd="sng">
            <a:solidFill>
              <a:srgbClr val="F3F3F3"/>
            </a:solidFill>
            <a:prstDash val="solid"/>
            <a:round/>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298175" y="1706850"/>
            <a:ext cx="3490054" cy="208825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sr-Latn-RS" dirty="0" err="1"/>
              <a:t>Road</a:t>
            </a:r>
            <a:br>
              <a:rPr lang="sr-Latn-RS" dirty="0"/>
            </a:br>
            <a:r>
              <a:rPr lang="sr-Latn-RS" dirty="0" err="1"/>
              <a:t>Map</a:t>
            </a:r>
            <a:endParaRPr dirty="0"/>
          </a:p>
        </p:txBody>
      </p:sp>
      <p:cxnSp>
        <p:nvCxnSpPr>
          <p:cNvPr id="143" name="Google Shape;143;p28"/>
          <p:cNvCxnSpPr/>
          <p:nvPr/>
        </p:nvCxnSpPr>
        <p:spPr>
          <a:xfrm>
            <a:off x="6151750" y="630600"/>
            <a:ext cx="0" cy="3882300"/>
          </a:xfrm>
          <a:prstGeom prst="straightConnector1">
            <a:avLst/>
          </a:prstGeom>
          <a:noFill/>
          <a:ln w="19050" cap="flat" cmpd="sng">
            <a:solidFill>
              <a:srgbClr val="F3F3F3"/>
            </a:solidFill>
            <a:prstDash val="solid"/>
            <a:round/>
            <a:headEnd type="oval" w="med" len="med"/>
            <a:tailEnd type="oval" w="med" len="med"/>
          </a:ln>
        </p:spPr>
      </p:cxnSp>
      <p:sp>
        <p:nvSpPr>
          <p:cNvPr id="144" name="Google Shape;144;p28"/>
          <p:cNvSpPr txBox="1"/>
          <p:nvPr/>
        </p:nvSpPr>
        <p:spPr>
          <a:xfrm>
            <a:off x="3983775" y="1147850"/>
            <a:ext cx="2063700" cy="626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sr-Latn-RS" dirty="0" err="1">
                <a:solidFill>
                  <a:srgbClr val="F3F3F3"/>
                </a:solidFill>
                <a:latin typeface="Fira Sans Condensed Light"/>
                <a:ea typeface="Fira Sans Condensed Light"/>
                <a:cs typeface="Fira Sans Condensed Light"/>
                <a:sym typeface="Fira Sans Condensed Light"/>
              </a:rPr>
              <a:t>First</a:t>
            </a:r>
            <a:r>
              <a:rPr lang="sr-Latn-RS" dirty="0">
                <a:solidFill>
                  <a:srgbClr val="F3F3F3"/>
                </a:solidFill>
                <a:latin typeface="Fira Sans Condensed Light"/>
                <a:ea typeface="Fira Sans Condensed Light"/>
                <a:cs typeface="Fira Sans Condensed Light"/>
                <a:sym typeface="Fira Sans Condensed Light"/>
              </a:rPr>
              <a:t> </a:t>
            </a:r>
            <a:r>
              <a:rPr lang="sr-Latn-RS" dirty="0" err="1">
                <a:solidFill>
                  <a:srgbClr val="F3F3F3"/>
                </a:solidFill>
                <a:latin typeface="Fira Sans Condensed Light"/>
                <a:ea typeface="Fira Sans Condensed Light"/>
                <a:cs typeface="Fira Sans Condensed Light"/>
                <a:sym typeface="Fira Sans Condensed Light"/>
              </a:rPr>
              <a:t>scetches</a:t>
            </a:r>
            <a:endParaRPr dirty="0">
              <a:solidFill>
                <a:srgbClr val="F3F3F3"/>
              </a:solidFill>
              <a:latin typeface="Fira Sans Condensed Light"/>
              <a:ea typeface="Fira Sans Condensed Light"/>
              <a:cs typeface="Fira Sans Condensed Light"/>
              <a:sym typeface="Fira Sans Condensed Light"/>
            </a:endParaRPr>
          </a:p>
        </p:txBody>
      </p:sp>
      <p:sp>
        <p:nvSpPr>
          <p:cNvPr id="145" name="Google Shape;145;p28"/>
          <p:cNvSpPr txBox="1"/>
          <p:nvPr/>
        </p:nvSpPr>
        <p:spPr>
          <a:xfrm>
            <a:off x="6256025" y="1147850"/>
            <a:ext cx="2063700" cy="62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rgbClr val="F3F3F3"/>
                </a:solidFill>
                <a:latin typeface="Rajdhani"/>
                <a:ea typeface="Rajdhani"/>
                <a:cs typeface="Rajdhani"/>
                <a:sym typeface="Rajdhani"/>
              </a:rPr>
              <a:t>20</a:t>
            </a:r>
            <a:r>
              <a:rPr lang="sr-Latn-RS" sz="2400" b="1" dirty="0">
                <a:solidFill>
                  <a:srgbClr val="F3F3F3"/>
                </a:solidFill>
                <a:latin typeface="Rajdhani"/>
                <a:ea typeface="Rajdhani"/>
                <a:cs typeface="Rajdhani"/>
                <a:sym typeface="Rajdhani"/>
              </a:rPr>
              <a:t>21 </a:t>
            </a:r>
            <a:r>
              <a:rPr lang="en-US" sz="2400" b="1" dirty="0">
                <a:solidFill>
                  <a:srgbClr val="F3F3F3"/>
                </a:solidFill>
                <a:latin typeface="Rajdhani"/>
                <a:ea typeface="Rajdhani"/>
                <a:cs typeface="Rajdhani"/>
                <a:sym typeface="Rajdhani"/>
              </a:rPr>
              <a:t>SEPTEMB</a:t>
            </a:r>
            <a:r>
              <a:rPr lang="sr-Latn-RS" sz="2400" b="1" dirty="0">
                <a:solidFill>
                  <a:srgbClr val="F3F3F3"/>
                </a:solidFill>
                <a:latin typeface="Rajdhani"/>
                <a:ea typeface="Rajdhani"/>
                <a:cs typeface="Rajdhani"/>
                <a:sym typeface="Rajdhani"/>
              </a:rPr>
              <a:t>E</a:t>
            </a:r>
            <a:r>
              <a:rPr lang="en-US" sz="2400" b="1" dirty="0">
                <a:solidFill>
                  <a:srgbClr val="F3F3F3"/>
                </a:solidFill>
                <a:latin typeface="Rajdhani"/>
                <a:ea typeface="Rajdhani"/>
                <a:cs typeface="Rajdhani"/>
                <a:sym typeface="Rajdhani"/>
              </a:rPr>
              <a:t>R</a:t>
            </a:r>
            <a:endParaRPr sz="2400" b="1" dirty="0">
              <a:solidFill>
                <a:srgbClr val="F3F3F3"/>
              </a:solidFill>
              <a:latin typeface="Rajdhani"/>
              <a:ea typeface="Rajdhani"/>
              <a:cs typeface="Rajdhani"/>
              <a:sym typeface="Rajdhani"/>
            </a:endParaRPr>
          </a:p>
        </p:txBody>
      </p:sp>
      <p:sp>
        <p:nvSpPr>
          <p:cNvPr id="146" name="Google Shape;146;p28"/>
          <p:cNvSpPr txBox="1"/>
          <p:nvPr/>
        </p:nvSpPr>
        <p:spPr>
          <a:xfrm>
            <a:off x="6256025" y="1888950"/>
            <a:ext cx="2063700" cy="715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3F3F3"/>
                </a:solidFill>
                <a:latin typeface="Fira Sans Condensed Light"/>
                <a:ea typeface="Fira Sans Condensed Light"/>
                <a:cs typeface="Fira Sans Condensed Light"/>
                <a:sym typeface="Fira Sans Condensed Light"/>
              </a:rPr>
              <a:t>Designing the benefits and activities of the association.</a:t>
            </a:r>
            <a:endParaRPr dirty="0">
              <a:solidFill>
                <a:srgbClr val="F3F3F3"/>
              </a:solidFill>
              <a:latin typeface="Fira Sans Condensed Light"/>
              <a:ea typeface="Fira Sans Condensed Light"/>
              <a:cs typeface="Fira Sans Condensed Light"/>
              <a:sym typeface="Fira Sans Condensed Light"/>
            </a:endParaRPr>
          </a:p>
        </p:txBody>
      </p:sp>
      <p:sp>
        <p:nvSpPr>
          <p:cNvPr id="147" name="Google Shape;147;p28"/>
          <p:cNvSpPr txBox="1"/>
          <p:nvPr/>
        </p:nvSpPr>
        <p:spPr>
          <a:xfrm>
            <a:off x="3983775" y="2628125"/>
            <a:ext cx="2063700" cy="626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rgbClr val="F3F3F3"/>
                </a:solidFill>
                <a:latin typeface="Fira Sans Condensed Light"/>
                <a:ea typeface="Fira Sans Condensed Light"/>
                <a:cs typeface="Fira Sans Condensed Light"/>
                <a:sym typeface="Fira Sans Condensed Light"/>
              </a:rPr>
              <a:t>Work on creating an application and smart contract.</a:t>
            </a:r>
            <a:endParaRPr dirty="0">
              <a:solidFill>
                <a:srgbClr val="F3F3F3"/>
              </a:solidFill>
              <a:latin typeface="Fira Sans Condensed Light"/>
              <a:ea typeface="Fira Sans Condensed Light"/>
              <a:cs typeface="Fira Sans Condensed Light"/>
              <a:sym typeface="Fira Sans Condensed Light"/>
            </a:endParaRPr>
          </a:p>
        </p:txBody>
      </p:sp>
      <p:sp>
        <p:nvSpPr>
          <p:cNvPr id="148" name="Google Shape;148;p28"/>
          <p:cNvSpPr txBox="1"/>
          <p:nvPr/>
        </p:nvSpPr>
        <p:spPr>
          <a:xfrm>
            <a:off x="6256025" y="3367300"/>
            <a:ext cx="2063700" cy="62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dirty="0">
                <a:solidFill>
                  <a:srgbClr val="F3F3F3"/>
                </a:solidFill>
                <a:latin typeface="Fira Sans Condensed Light"/>
                <a:ea typeface="Fira Sans Condensed Light"/>
                <a:cs typeface="Fira Sans Condensed Light"/>
                <a:sym typeface="Fira Sans Condensed Light"/>
              </a:rPr>
              <a:t>Prelaunch, </a:t>
            </a:r>
            <a:r>
              <a:rPr lang="sr-Latn-RS" dirty="0" err="1">
                <a:solidFill>
                  <a:srgbClr val="F3F3F3"/>
                </a:solidFill>
                <a:latin typeface="Fira Sans Condensed Light"/>
                <a:ea typeface="Fira Sans Condensed Light"/>
                <a:cs typeface="Fira Sans Condensed Light"/>
                <a:sym typeface="Fira Sans Condensed Light"/>
              </a:rPr>
              <a:t>first</a:t>
            </a:r>
            <a:r>
              <a:rPr lang="sr-Latn-RS" dirty="0">
                <a:solidFill>
                  <a:srgbClr val="F3F3F3"/>
                </a:solidFill>
                <a:latin typeface="Fira Sans Condensed Light"/>
                <a:ea typeface="Fira Sans Condensed Light"/>
                <a:cs typeface="Fira Sans Condensed Light"/>
                <a:sym typeface="Fira Sans Condensed Light"/>
              </a:rPr>
              <a:t> </a:t>
            </a:r>
            <a:r>
              <a:rPr lang="sr-Latn-RS" dirty="0" err="1">
                <a:solidFill>
                  <a:srgbClr val="F3F3F3"/>
                </a:solidFill>
                <a:latin typeface="Fira Sans Condensed Light"/>
                <a:ea typeface="Fira Sans Condensed Light"/>
                <a:cs typeface="Fira Sans Condensed Light"/>
                <a:sym typeface="Fira Sans Condensed Light"/>
              </a:rPr>
              <a:t>users</a:t>
            </a:r>
            <a:r>
              <a:rPr lang="sr-Latn-RS" dirty="0">
                <a:solidFill>
                  <a:srgbClr val="F3F3F3"/>
                </a:solidFill>
                <a:latin typeface="Fira Sans Condensed Light"/>
                <a:ea typeface="Fira Sans Condensed Light"/>
                <a:cs typeface="Fira Sans Condensed Light"/>
                <a:sym typeface="Fira Sans Condensed Light"/>
              </a:rPr>
              <a:t>.</a:t>
            </a:r>
            <a:endParaRPr dirty="0">
              <a:solidFill>
                <a:srgbClr val="F3F3F3"/>
              </a:solidFill>
              <a:latin typeface="Fira Sans Condensed Light"/>
              <a:ea typeface="Fira Sans Condensed Light"/>
              <a:cs typeface="Fira Sans Condensed Light"/>
              <a:sym typeface="Fira Sans Condensed Light"/>
            </a:endParaRPr>
          </a:p>
        </p:txBody>
      </p:sp>
      <p:sp>
        <p:nvSpPr>
          <p:cNvPr id="149" name="Google Shape;149;p28"/>
          <p:cNvSpPr txBox="1"/>
          <p:nvPr/>
        </p:nvSpPr>
        <p:spPr>
          <a:xfrm>
            <a:off x="3983775" y="1888950"/>
            <a:ext cx="2063700" cy="626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b="1" dirty="0">
                <a:solidFill>
                  <a:srgbClr val="F3F3F3"/>
                </a:solidFill>
                <a:latin typeface="Rajdhani"/>
                <a:ea typeface="Rajdhani"/>
                <a:cs typeface="Rajdhani"/>
                <a:sym typeface="Rajdhani"/>
              </a:rPr>
              <a:t>20</a:t>
            </a:r>
            <a:r>
              <a:rPr lang="sr-Latn-RS" sz="2400" b="1" dirty="0">
                <a:solidFill>
                  <a:srgbClr val="F3F3F3"/>
                </a:solidFill>
                <a:latin typeface="Rajdhani"/>
                <a:ea typeface="Rajdhani"/>
                <a:cs typeface="Rajdhani"/>
                <a:sym typeface="Rajdhani"/>
              </a:rPr>
              <a:t>21 </a:t>
            </a:r>
            <a:r>
              <a:rPr lang="en-US" sz="2400" b="1" dirty="0">
                <a:solidFill>
                  <a:srgbClr val="F3F3F3"/>
                </a:solidFill>
                <a:latin typeface="Rajdhani"/>
                <a:ea typeface="Rajdhani"/>
                <a:cs typeface="Rajdhani"/>
                <a:sym typeface="Rajdhani"/>
              </a:rPr>
              <a:t>O</a:t>
            </a:r>
            <a:r>
              <a:rPr lang="sr-Latn-RS" sz="2400" b="1" dirty="0">
                <a:solidFill>
                  <a:srgbClr val="F3F3F3"/>
                </a:solidFill>
                <a:latin typeface="Rajdhani"/>
                <a:ea typeface="Rajdhani"/>
                <a:cs typeface="Rajdhani"/>
                <a:sym typeface="Rajdhani"/>
              </a:rPr>
              <a:t>CT</a:t>
            </a:r>
            <a:r>
              <a:rPr lang="en-US" sz="2400" b="1" dirty="0">
                <a:solidFill>
                  <a:srgbClr val="F3F3F3"/>
                </a:solidFill>
                <a:latin typeface="Rajdhani"/>
                <a:ea typeface="Rajdhani"/>
                <a:cs typeface="Rajdhani"/>
                <a:sym typeface="Rajdhani"/>
              </a:rPr>
              <a:t>OB</a:t>
            </a:r>
            <a:r>
              <a:rPr lang="sr-Latn-RS" sz="2400" b="1" dirty="0">
                <a:solidFill>
                  <a:srgbClr val="F3F3F3"/>
                </a:solidFill>
                <a:latin typeface="Rajdhani"/>
                <a:ea typeface="Rajdhani"/>
                <a:cs typeface="Rajdhani"/>
                <a:sym typeface="Rajdhani"/>
              </a:rPr>
              <a:t>E</a:t>
            </a:r>
            <a:r>
              <a:rPr lang="en-US" sz="2400" b="1" dirty="0">
                <a:solidFill>
                  <a:srgbClr val="F3F3F3"/>
                </a:solidFill>
                <a:latin typeface="Rajdhani"/>
                <a:ea typeface="Rajdhani"/>
                <a:cs typeface="Rajdhani"/>
                <a:sym typeface="Rajdhani"/>
              </a:rPr>
              <a:t>R</a:t>
            </a:r>
            <a:endParaRPr sz="2400" b="1" dirty="0">
              <a:solidFill>
                <a:srgbClr val="F3F3F3"/>
              </a:solidFill>
              <a:latin typeface="Rajdhani"/>
              <a:ea typeface="Rajdhani"/>
              <a:cs typeface="Rajdhani"/>
              <a:sym typeface="Rajdhani"/>
            </a:endParaRPr>
          </a:p>
        </p:txBody>
      </p:sp>
      <p:sp>
        <p:nvSpPr>
          <p:cNvPr id="150" name="Google Shape;150;p28"/>
          <p:cNvSpPr txBox="1"/>
          <p:nvPr/>
        </p:nvSpPr>
        <p:spPr>
          <a:xfrm>
            <a:off x="6256025" y="2628125"/>
            <a:ext cx="2063700" cy="62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sz="2400" b="1" dirty="0">
                <a:solidFill>
                  <a:srgbClr val="F3F3F3"/>
                </a:solidFill>
                <a:latin typeface="Rajdhani"/>
                <a:ea typeface="Rajdhani"/>
                <a:cs typeface="Rajdhani"/>
                <a:sym typeface="Rajdhani"/>
              </a:rPr>
              <a:t>2021 </a:t>
            </a:r>
            <a:r>
              <a:rPr lang="en-US" sz="2000" b="1" dirty="0">
                <a:solidFill>
                  <a:srgbClr val="F3F3F3"/>
                </a:solidFill>
                <a:latin typeface="Rajdhani"/>
                <a:ea typeface="Rajdhani"/>
                <a:cs typeface="Rajdhani"/>
                <a:sym typeface="Rajdhani"/>
              </a:rPr>
              <a:t>NOV-MART 2022</a:t>
            </a:r>
            <a:endParaRPr sz="2000" b="1" dirty="0">
              <a:solidFill>
                <a:srgbClr val="F3F3F3"/>
              </a:solidFill>
              <a:latin typeface="Rajdhani"/>
              <a:ea typeface="Rajdhani"/>
              <a:cs typeface="Rajdhani"/>
              <a:sym typeface="Rajdhani"/>
            </a:endParaRPr>
          </a:p>
        </p:txBody>
      </p:sp>
      <p:sp>
        <p:nvSpPr>
          <p:cNvPr id="151" name="Google Shape;151;p28"/>
          <p:cNvSpPr txBox="1"/>
          <p:nvPr/>
        </p:nvSpPr>
        <p:spPr>
          <a:xfrm>
            <a:off x="3788228" y="3369225"/>
            <a:ext cx="2259247" cy="626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b="1" dirty="0">
                <a:solidFill>
                  <a:srgbClr val="F3F3F3"/>
                </a:solidFill>
                <a:latin typeface="Rajdhani"/>
                <a:ea typeface="Rajdhani"/>
                <a:cs typeface="Rajdhani"/>
                <a:sym typeface="Rajdhani"/>
              </a:rPr>
              <a:t>20</a:t>
            </a:r>
            <a:r>
              <a:rPr lang="sr-Latn-RS" sz="2400" b="1" dirty="0">
                <a:solidFill>
                  <a:srgbClr val="F3F3F3"/>
                </a:solidFill>
                <a:latin typeface="Rajdhani"/>
                <a:ea typeface="Rajdhani"/>
                <a:cs typeface="Rajdhani"/>
                <a:sym typeface="Rajdhani"/>
              </a:rPr>
              <a:t>2</a:t>
            </a:r>
            <a:r>
              <a:rPr lang="en-US" sz="2400" b="1" dirty="0">
                <a:solidFill>
                  <a:srgbClr val="F3F3F3"/>
                </a:solidFill>
                <a:latin typeface="Rajdhani"/>
                <a:ea typeface="Rajdhani"/>
                <a:cs typeface="Rajdhani"/>
                <a:sym typeface="Rajdhani"/>
              </a:rPr>
              <a:t>2</a:t>
            </a:r>
            <a:r>
              <a:rPr lang="sr-Latn-RS" sz="2400" b="1" dirty="0">
                <a:solidFill>
                  <a:srgbClr val="F3F3F3"/>
                </a:solidFill>
                <a:latin typeface="Rajdhani"/>
                <a:ea typeface="Rajdhani"/>
                <a:cs typeface="Rajdhani"/>
                <a:sym typeface="Rajdhani"/>
              </a:rPr>
              <a:t> AVG</a:t>
            </a:r>
            <a:endParaRPr sz="2400" b="1" dirty="0">
              <a:solidFill>
                <a:srgbClr val="F3F3F3"/>
              </a:solidFill>
              <a:latin typeface="Rajdhani"/>
              <a:ea typeface="Rajdhani"/>
              <a:cs typeface="Rajdhani"/>
              <a:sym typeface="Rajdhani"/>
            </a:endParaRPr>
          </a:p>
        </p:txBody>
      </p:sp>
      <p:cxnSp>
        <p:nvCxnSpPr>
          <p:cNvPr id="152" name="Google Shape;152;p28"/>
          <p:cNvCxnSpPr>
            <a:stCxn id="144" idx="3"/>
            <a:endCxn id="145" idx="1"/>
          </p:cNvCxnSpPr>
          <p:nvPr/>
        </p:nvCxnSpPr>
        <p:spPr>
          <a:xfrm>
            <a:off x="6047475" y="1461050"/>
            <a:ext cx="208500" cy="0"/>
          </a:xfrm>
          <a:prstGeom prst="straightConnector1">
            <a:avLst/>
          </a:prstGeom>
          <a:noFill/>
          <a:ln w="19050" cap="flat" cmpd="sng">
            <a:solidFill>
              <a:srgbClr val="F3F3F3"/>
            </a:solidFill>
            <a:prstDash val="solid"/>
            <a:round/>
            <a:headEnd type="none" w="med" len="med"/>
            <a:tailEnd type="none" w="med" len="med"/>
          </a:ln>
        </p:spPr>
      </p:cxnSp>
      <p:cxnSp>
        <p:nvCxnSpPr>
          <p:cNvPr id="153" name="Google Shape;153;p28"/>
          <p:cNvCxnSpPr>
            <a:cxnSpLocks/>
            <a:stCxn id="149" idx="3"/>
            <a:endCxn id="146" idx="1"/>
          </p:cNvCxnSpPr>
          <p:nvPr/>
        </p:nvCxnSpPr>
        <p:spPr>
          <a:xfrm>
            <a:off x="6047475" y="2202150"/>
            <a:ext cx="208550" cy="44675"/>
          </a:xfrm>
          <a:prstGeom prst="straightConnector1">
            <a:avLst/>
          </a:prstGeom>
          <a:noFill/>
          <a:ln w="19050" cap="flat" cmpd="sng">
            <a:solidFill>
              <a:srgbClr val="F3F3F3"/>
            </a:solidFill>
            <a:prstDash val="solid"/>
            <a:round/>
            <a:headEnd type="none" w="med" len="med"/>
            <a:tailEnd type="none" w="med" len="med"/>
          </a:ln>
        </p:spPr>
      </p:cxnSp>
      <p:cxnSp>
        <p:nvCxnSpPr>
          <p:cNvPr id="154" name="Google Shape;154;p28"/>
          <p:cNvCxnSpPr>
            <a:stCxn id="147" idx="3"/>
            <a:endCxn id="150" idx="1"/>
          </p:cNvCxnSpPr>
          <p:nvPr/>
        </p:nvCxnSpPr>
        <p:spPr>
          <a:xfrm>
            <a:off x="6047475" y="2941325"/>
            <a:ext cx="208500" cy="0"/>
          </a:xfrm>
          <a:prstGeom prst="straightConnector1">
            <a:avLst/>
          </a:prstGeom>
          <a:noFill/>
          <a:ln w="19050" cap="flat" cmpd="sng">
            <a:solidFill>
              <a:srgbClr val="F3F3F3"/>
            </a:solidFill>
            <a:prstDash val="solid"/>
            <a:round/>
            <a:headEnd type="none" w="med" len="med"/>
            <a:tailEnd type="none" w="med" len="med"/>
          </a:ln>
        </p:spPr>
      </p:cxnSp>
      <p:cxnSp>
        <p:nvCxnSpPr>
          <p:cNvPr id="155" name="Google Shape;155;p28"/>
          <p:cNvCxnSpPr>
            <a:cxnSpLocks/>
            <a:stCxn id="151" idx="3"/>
            <a:endCxn id="148" idx="1"/>
          </p:cNvCxnSpPr>
          <p:nvPr/>
        </p:nvCxnSpPr>
        <p:spPr>
          <a:xfrm flipV="1">
            <a:off x="6047475" y="3680500"/>
            <a:ext cx="208550" cy="1925"/>
          </a:xfrm>
          <a:prstGeom prst="straightConnector1">
            <a:avLst/>
          </a:prstGeom>
          <a:noFill/>
          <a:ln w="19050" cap="flat" cmpd="sng">
            <a:solidFill>
              <a:srgbClr val="F3F3F3"/>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96253" y="971850"/>
            <a:ext cx="4406878" cy="319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sr-Latn-RS" sz="4400" dirty="0" err="1"/>
              <a:t>Ready</a:t>
            </a:r>
            <a:r>
              <a:rPr lang="sr-Latn-RS" sz="4400" dirty="0"/>
              <a:t> </a:t>
            </a:r>
            <a:r>
              <a:rPr lang="sr-Latn-RS" sz="4400" dirty="0" err="1"/>
              <a:t>for</a:t>
            </a:r>
            <a:r>
              <a:rPr lang="sr-Latn-RS" sz="4400" dirty="0"/>
              <a:t> </a:t>
            </a:r>
            <a:r>
              <a:rPr lang="sr-Latn-RS" sz="4400" dirty="0" err="1"/>
              <a:t>the</a:t>
            </a:r>
            <a:br>
              <a:rPr lang="sr-Latn-RS" sz="4400" dirty="0"/>
            </a:br>
            <a:r>
              <a:rPr lang="sr-Latn-RS" sz="4400" dirty="0"/>
              <a:t>future?</a:t>
            </a:r>
            <a:endParaRPr sz="4400" dirty="0"/>
          </a:p>
        </p:txBody>
      </p:sp>
      <p:sp>
        <p:nvSpPr>
          <p:cNvPr id="175" name="Google Shape;175;p30"/>
          <p:cNvSpPr txBox="1">
            <a:spLocks noGrp="1"/>
          </p:cNvSpPr>
          <p:nvPr>
            <p:ph type="subTitle" idx="1"/>
          </p:nvPr>
        </p:nvSpPr>
        <p:spPr>
          <a:xfrm>
            <a:off x="4917750" y="3290549"/>
            <a:ext cx="2026800" cy="7870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project that is already attracting incredible attention.</a:t>
            </a:r>
            <a:endParaRPr dirty="0"/>
          </a:p>
        </p:txBody>
      </p:sp>
      <p:cxnSp>
        <p:nvCxnSpPr>
          <p:cNvPr id="177" name="Google Shape;177;p30"/>
          <p:cNvCxnSpPr/>
          <p:nvPr/>
        </p:nvCxnSpPr>
        <p:spPr>
          <a:xfrm rot="10800000" flipH="1">
            <a:off x="5001175" y="3111650"/>
            <a:ext cx="3425700" cy="2100"/>
          </a:xfrm>
          <a:prstGeom prst="straightConnector1">
            <a:avLst/>
          </a:prstGeom>
          <a:noFill/>
          <a:ln w="19050" cap="flat" cmpd="sng">
            <a:solidFill>
              <a:srgbClr val="F3F3F3"/>
            </a:solidFill>
            <a:prstDash val="solid"/>
            <a:round/>
            <a:headEnd type="oval" w="med" len="med"/>
            <a:tailEnd type="oval" w="med" len="med"/>
          </a:ln>
        </p:spPr>
      </p:cxnSp>
      <p:sp>
        <p:nvSpPr>
          <p:cNvPr id="2" name="TextBox 1">
            <a:extLst>
              <a:ext uri="{FF2B5EF4-FFF2-40B4-BE49-F238E27FC236}">
                <a16:creationId xmlns:a16="http://schemas.microsoft.com/office/drawing/2014/main" id="{6C776F35-616F-4360-B850-26EEA63BD292}"/>
              </a:ext>
            </a:extLst>
          </p:cNvPr>
          <p:cNvSpPr txBox="1"/>
          <p:nvPr/>
        </p:nvSpPr>
        <p:spPr>
          <a:xfrm>
            <a:off x="4900737" y="2310140"/>
            <a:ext cx="3626576" cy="523220"/>
          </a:xfrm>
          <a:prstGeom prst="rect">
            <a:avLst/>
          </a:prstGeom>
          <a:noFill/>
        </p:spPr>
        <p:txBody>
          <a:bodyPr wrap="square" rtlCol="0">
            <a:spAutoFit/>
          </a:bodyPr>
          <a:lstStyle/>
          <a:p>
            <a:r>
              <a:rPr lang="en-US" b="0" i="0" dirty="0">
                <a:solidFill>
                  <a:schemeClr val="bg1"/>
                </a:solidFill>
                <a:effectLst/>
                <a:latin typeface="Arial" panose="020B0604020202020204" pitchFamily="34" charset="0"/>
              </a:rPr>
              <a:t>Gain friends, knowledge, experience, help people, have fun and earn extra money</a:t>
            </a:r>
            <a:endParaRPr lang="en-US" dirty="0">
              <a:solidFill>
                <a:schemeClr val="bg1"/>
              </a:solidFill>
            </a:endParaRPr>
          </a:p>
        </p:txBody>
      </p:sp>
      <p:sp>
        <p:nvSpPr>
          <p:cNvPr id="7" name="Google Shape;175;p30">
            <a:extLst>
              <a:ext uri="{FF2B5EF4-FFF2-40B4-BE49-F238E27FC236}">
                <a16:creationId xmlns:a16="http://schemas.microsoft.com/office/drawing/2014/main" id="{B0A5538F-6910-4A6F-9AFB-F0952FEF5B23}"/>
              </a:ext>
            </a:extLst>
          </p:cNvPr>
          <p:cNvSpPr txBox="1">
            <a:spLocks/>
          </p:cNvSpPr>
          <p:nvPr/>
        </p:nvSpPr>
        <p:spPr>
          <a:xfrm>
            <a:off x="4900737" y="1909386"/>
            <a:ext cx="2026800" cy="5232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rgbClr val="435D74"/>
              </a:buClr>
              <a:buSzPts val="2100"/>
              <a:buFont typeface="Proxima Nova"/>
              <a:buNone/>
              <a:defRPr sz="1400" b="0" i="0" u="none" strike="noStrike" cap="none">
                <a:solidFill>
                  <a:srgbClr val="F3F3F3"/>
                </a:solidFill>
                <a:latin typeface="Proxima Nova"/>
                <a:ea typeface="Proxima Nova"/>
                <a:cs typeface="Proxima Nova"/>
                <a:sym typeface="Proxima Nova"/>
              </a:defRPr>
            </a:lvl1pPr>
            <a:lvl2pPr marL="914400" marR="0" lvl="1"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2pPr>
            <a:lvl3pPr marL="1371600" marR="0" lvl="2"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3pPr>
            <a:lvl4pPr marL="1828800" marR="0" lvl="3"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4pPr>
            <a:lvl5pPr marL="2286000" marR="0" lvl="4"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5pPr>
            <a:lvl6pPr marL="2743200" marR="0" lvl="5"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6pPr>
            <a:lvl7pPr marL="3200400" marR="0" lvl="6"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7pPr>
            <a:lvl8pPr marL="3657600" marR="0" lvl="7"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8pPr>
            <a:lvl9pPr marL="4114800" marR="0" lvl="8" indent="-298450" algn="ctr" rtl="0">
              <a:lnSpc>
                <a:spcPct val="100000"/>
              </a:lnSpc>
              <a:spcBef>
                <a:spcPts val="0"/>
              </a:spcBef>
              <a:spcAft>
                <a:spcPts val="0"/>
              </a:spcAft>
              <a:buClr>
                <a:srgbClr val="435D74"/>
              </a:buClr>
              <a:buSzPts val="2100"/>
              <a:buFont typeface="Proxima Nova"/>
              <a:buNone/>
              <a:defRPr sz="2100" b="0" i="0" u="none" strike="noStrike" cap="none">
                <a:solidFill>
                  <a:srgbClr val="435D74"/>
                </a:solidFill>
                <a:latin typeface="Proxima Nova"/>
                <a:ea typeface="Proxima Nova"/>
                <a:cs typeface="Proxima Nova"/>
                <a:sym typeface="Proxima Nova"/>
              </a:defRPr>
            </a:lvl9pPr>
          </a:lstStyle>
          <a:p>
            <a:pPr marL="0" indent="0"/>
            <a:r>
              <a:rPr lang="sr-Latn-RS" dirty="0"/>
              <a:t>NAŠA MISIJA I VIZIJA!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5"/>
        <p:cNvGrpSpPr/>
        <p:nvPr/>
      </p:nvGrpSpPr>
      <p:grpSpPr>
        <a:xfrm>
          <a:off x="0" y="0"/>
          <a:ext cx="0" cy="0"/>
          <a:chOff x="0" y="0"/>
          <a:chExt cx="0" cy="0"/>
        </a:xfrm>
      </p:grpSpPr>
      <p:sp>
        <p:nvSpPr>
          <p:cNvPr id="406" name="Google Shape;406;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err="1"/>
              <a:t>Give</a:t>
            </a:r>
            <a:r>
              <a:rPr lang="sr-Latn-RS" dirty="0"/>
              <a:t> </a:t>
            </a:r>
            <a:r>
              <a:rPr lang="sr-Latn-RS" dirty="0" err="1"/>
              <a:t>the</a:t>
            </a:r>
            <a:r>
              <a:rPr lang="sr-Latn-RS" dirty="0"/>
              <a:t> </a:t>
            </a:r>
            <a:r>
              <a:rPr lang="sr-Latn-RS" dirty="0" err="1"/>
              <a:t>answers</a:t>
            </a:r>
            <a:r>
              <a:rPr lang="sr-Latn-RS" dirty="0"/>
              <a:t> </a:t>
            </a:r>
            <a:r>
              <a:rPr lang="sr-Latn-RS" dirty="0" err="1"/>
              <a:t>yourself</a:t>
            </a:r>
            <a:endParaRPr lang="sr-Latn-RS" dirty="0"/>
          </a:p>
        </p:txBody>
      </p:sp>
      <p:sp>
        <p:nvSpPr>
          <p:cNvPr id="633" name="Google Shape;633;p32"/>
          <p:cNvSpPr txBox="1">
            <a:spLocks noGrp="1"/>
          </p:cNvSpPr>
          <p:nvPr>
            <p:ph type="subTitle" idx="4294967295"/>
          </p:nvPr>
        </p:nvSpPr>
        <p:spPr>
          <a:xfrm>
            <a:off x="0" y="2336800"/>
            <a:ext cx="2208213" cy="839788"/>
          </a:xfrm>
          <a:prstGeom prst="rect">
            <a:avLst/>
          </a:prstGeom>
        </p:spPr>
        <p:txBody>
          <a:bodyPr spcFirstLastPara="1" wrap="square" lIns="91425" tIns="182875" rIns="91425" bIns="91425" anchor="t" anchorCtr="0">
            <a:noAutofit/>
          </a:bodyPr>
          <a:lstStyle/>
          <a:p>
            <a:pPr marL="0" lvl="0" indent="0" algn="r" rtl="0">
              <a:lnSpc>
                <a:spcPct val="100000"/>
              </a:lnSpc>
              <a:spcBef>
                <a:spcPts val="0"/>
              </a:spcBef>
              <a:spcAft>
                <a:spcPts val="1600"/>
              </a:spcAft>
              <a:buNone/>
            </a:pPr>
            <a:r>
              <a:rPr lang="en-US" sz="1400" dirty="0">
                <a:solidFill>
                  <a:schemeClr val="bg1"/>
                </a:solidFill>
              </a:rPr>
              <a:t>A dose of action that will result in passive income? Yes or no?</a:t>
            </a:r>
            <a:endParaRPr sz="1400" dirty="0">
              <a:solidFill>
                <a:schemeClr val="bg1"/>
              </a:solidFill>
            </a:endParaRPr>
          </a:p>
        </p:txBody>
      </p:sp>
      <p:sp>
        <p:nvSpPr>
          <p:cNvPr id="634" name="Google Shape;634;p32"/>
          <p:cNvSpPr txBox="1">
            <a:spLocks noGrp="1"/>
          </p:cNvSpPr>
          <p:nvPr>
            <p:ph type="subTitle" idx="4294967295"/>
          </p:nvPr>
        </p:nvSpPr>
        <p:spPr>
          <a:xfrm>
            <a:off x="6935788" y="1697037"/>
            <a:ext cx="2208212" cy="1060289"/>
          </a:xfrm>
          <a:prstGeom prst="rect">
            <a:avLst/>
          </a:prstGeom>
        </p:spPr>
        <p:txBody>
          <a:bodyPr spcFirstLastPara="1" wrap="square" lIns="91425" tIns="182875" rIns="91425" bIns="91425" anchor="t" anchorCtr="0">
            <a:noAutofit/>
          </a:bodyPr>
          <a:lstStyle/>
          <a:p>
            <a:pPr marL="0" lvl="0" indent="0" algn="l" rtl="0">
              <a:lnSpc>
                <a:spcPct val="100000"/>
              </a:lnSpc>
              <a:spcBef>
                <a:spcPts val="0"/>
              </a:spcBef>
              <a:spcAft>
                <a:spcPts val="1600"/>
              </a:spcAft>
              <a:buNone/>
            </a:pPr>
            <a:r>
              <a:rPr lang="sr-Latn-RS" sz="1400" dirty="0" err="1">
                <a:solidFill>
                  <a:schemeClr val="bg1"/>
                </a:solidFill>
              </a:rPr>
              <a:t>Transaction</a:t>
            </a:r>
            <a:r>
              <a:rPr lang="sr-Latn-RS" sz="1400" dirty="0">
                <a:solidFill>
                  <a:schemeClr val="bg1"/>
                </a:solidFill>
              </a:rPr>
              <a:t> </a:t>
            </a:r>
            <a:r>
              <a:rPr lang="sr-Latn-RS" sz="1400" dirty="0" err="1">
                <a:solidFill>
                  <a:schemeClr val="bg1"/>
                </a:solidFill>
              </a:rPr>
              <a:t>transparency</a:t>
            </a:r>
            <a:r>
              <a:rPr lang="sr-Latn-RS" sz="1400" dirty="0">
                <a:solidFill>
                  <a:schemeClr val="bg1"/>
                </a:solidFill>
              </a:rPr>
              <a:t> </a:t>
            </a:r>
            <a:r>
              <a:rPr lang="sr-Latn-RS" sz="1400" dirty="0" err="1">
                <a:solidFill>
                  <a:schemeClr val="bg1"/>
                </a:solidFill>
              </a:rPr>
              <a:t>and</a:t>
            </a:r>
            <a:r>
              <a:rPr lang="sr-Latn-RS" sz="1400" dirty="0">
                <a:solidFill>
                  <a:schemeClr val="bg1"/>
                </a:solidFill>
              </a:rPr>
              <a:t> </a:t>
            </a:r>
            <a:r>
              <a:rPr lang="sr-Latn-RS" sz="1400" dirty="0" err="1">
                <a:solidFill>
                  <a:schemeClr val="bg1"/>
                </a:solidFill>
              </a:rPr>
              <a:t>security</a:t>
            </a:r>
            <a:r>
              <a:rPr lang="sr-Latn-RS" sz="1400" dirty="0">
                <a:solidFill>
                  <a:schemeClr val="bg1"/>
                </a:solidFill>
              </a:rPr>
              <a:t>?</a:t>
            </a:r>
          </a:p>
          <a:p>
            <a:pPr marL="0" lvl="0" indent="0" algn="l" rtl="0">
              <a:lnSpc>
                <a:spcPct val="100000"/>
              </a:lnSpc>
              <a:spcBef>
                <a:spcPts val="0"/>
              </a:spcBef>
              <a:spcAft>
                <a:spcPts val="1600"/>
              </a:spcAft>
              <a:buNone/>
            </a:pPr>
            <a:r>
              <a:rPr lang="en-US" sz="1400" dirty="0">
                <a:solidFill>
                  <a:schemeClr val="bg1"/>
                </a:solidFill>
              </a:rPr>
              <a:t>Yes or no?</a:t>
            </a:r>
            <a:endParaRPr sz="1400" dirty="0">
              <a:solidFill>
                <a:schemeClr val="bg1"/>
              </a:solidFill>
            </a:endParaRPr>
          </a:p>
        </p:txBody>
      </p:sp>
      <p:sp>
        <p:nvSpPr>
          <p:cNvPr id="635" name="Google Shape;635;p32"/>
          <p:cNvSpPr txBox="1">
            <a:spLocks noGrp="1"/>
          </p:cNvSpPr>
          <p:nvPr>
            <p:ph type="subTitle" idx="4294967295"/>
          </p:nvPr>
        </p:nvSpPr>
        <p:spPr>
          <a:xfrm>
            <a:off x="6935788" y="3294062"/>
            <a:ext cx="2208212" cy="1099033"/>
          </a:xfrm>
          <a:prstGeom prst="rect">
            <a:avLst/>
          </a:prstGeom>
        </p:spPr>
        <p:txBody>
          <a:bodyPr spcFirstLastPara="1" wrap="square" lIns="91425" tIns="182875" rIns="91425" bIns="91425" anchor="t" anchorCtr="0">
            <a:noAutofit/>
          </a:bodyPr>
          <a:lstStyle/>
          <a:p>
            <a:pPr marL="0" lvl="0" indent="0" algn="l" rtl="0">
              <a:lnSpc>
                <a:spcPct val="100000"/>
              </a:lnSpc>
              <a:spcBef>
                <a:spcPts val="0"/>
              </a:spcBef>
              <a:spcAft>
                <a:spcPts val="1600"/>
              </a:spcAft>
              <a:buNone/>
            </a:pPr>
            <a:r>
              <a:rPr lang="en-US" sz="1400" dirty="0">
                <a:solidFill>
                  <a:schemeClr val="bg1"/>
                </a:solidFill>
              </a:rPr>
              <a:t>No KYC, just a connected wallet?</a:t>
            </a:r>
            <a:r>
              <a:rPr lang="sr-Latn-RS" sz="1400" dirty="0">
                <a:solidFill>
                  <a:schemeClr val="bg1"/>
                </a:solidFill>
              </a:rPr>
              <a:t> </a:t>
            </a:r>
            <a:r>
              <a:rPr lang="en-US" sz="1400" dirty="0">
                <a:solidFill>
                  <a:schemeClr val="bg1"/>
                </a:solidFill>
              </a:rPr>
              <a:t>Yes or no?</a:t>
            </a:r>
            <a:endParaRPr sz="1400" dirty="0">
              <a:solidFill>
                <a:schemeClr val="bg1"/>
              </a:solidFill>
            </a:endParaRPr>
          </a:p>
        </p:txBody>
      </p:sp>
      <p:sp>
        <p:nvSpPr>
          <p:cNvPr id="639" name="Google Shape;639;p32"/>
          <p:cNvSpPr txBox="1">
            <a:spLocks noGrp="1"/>
          </p:cNvSpPr>
          <p:nvPr>
            <p:ph type="subTitle" idx="4294967295"/>
          </p:nvPr>
        </p:nvSpPr>
        <p:spPr>
          <a:xfrm>
            <a:off x="0" y="1968500"/>
            <a:ext cx="2208213" cy="496888"/>
          </a:xfrm>
          <a:prstGeom prst="rect">
            <a:avLst/>
          </a:prstGeom>
        </p:spPr>
        <p:txBody>
          <a:bodyPr spcFirstLastPara="1" wrap="square" lIns="91425" tIns="274300" rIns="91425" bIns="91425" anchor="t" anchorCtr="0">
            <a:noAutofit/>
          </a:bodyPr>
          <a:lstStyle/>
          <a:p>
            <a:pPr marL="0" lvl="0" indent="0" algn="r" rtl="0">
              <a:spcBef>
                <a:spcPts val="0"/>
              </a:spcBef>
              <a:spcAft>
                <a:spcPts val="1600"/>
              </a:spcAft>
              <a:buNone/>
            </a:pPr>
            <a:r>
              <a:rPr lang="sr-Latn-RS" sz="1600" b="1" dirty="0" err="1">
                <a:solidFill>
                  <a:schemeClr val="bg1"/>
                </a:solidFill>
                <a:latin typeface="Rajdhani"/>
                <a:ea typeface="Rajdhani"/>
                <a:cs typeface="Rajdhani"/>
                <a:sym typeface="Rajdhani"/>
              </a:rPr>
              <a:t>Passive</a:t>
            </a:r>
            <a:r>
              <a:rPr lang="sr-Latn-RS" sz="1600" b="1" dirty="0">
                <a:solidFill>
                  <a:schemeClr val="bg1"/>
                </a:solidFill>
                <a:latin typeface="Rajdhani"/>
                <a:ea typeface="Rajdhani"/>
                <a:cs typeface="Rajdhani"/>
                <a:sym typeface="Rajdhani"/>
              </a:rPr>
              <a:t> </a:t>
            </a:r>
            <a:r>
              <a:rPr lang="sr-Latn-RS" sz="1600" b="1" dirty="0" err="1">
                <a:solidFill>
                  <a:schemeClr val="bg1"/>
                </a:solidFill>
                <a:latin typeface="Rajdhani"/>
                <a:ea typeface="Rajdhani"/>
                <a:cs typeface="Rajdhani"/>
                <a:sym typeface="Rajdhani"/>
              </a:rPr>
              <a:t>income</a:t>
            </a:r>
            <a:endParaRPr sz="1600" b="1" dirty="0">
              <a:solidFill>
                <a:schemeClr val="bg1"/>
              </a:solidFill>
              <a:latin typeface="Rajdhani"/>
              <a:ea typeface="Rajdhani"/>
              <a:cs typeface="Rajdhani"/>
              <a:sym typeface="Rajdhani"/>
            </a:endParaRPr>
          </a:p>
        </p:txBody>
      </p:sp>
      <p:sp>
        <p:nvSpPr>
          <p:cNvPr id="640" name="Google Shape;640;p32"/>
          <p:cNvSpPr txBox="1">
            <a:spLocks noGrp="1"/>
          </p:cNvSpPr>
          <p:nvPr>
            <p:ph type="subTitle" idx="4294967295"/>
          </p:nvPr>
        </p:nvSpPr>
        <p:spPr>
          <a:xfrm>
            <a:off x="6935788" y="1328738"/>
            <a:ext cx="2208212" cy="495300"/>
          </a:xfrm>
          <a:prstGeom prst="rect">
            <a:avLst/>
          </a:prstGeom>
        </p:spPr>
        <p:txBody>
          <a:bodyPr spcFirstLastPara="1" wrap="square" lIns="91425" tIns="274300" rIns="91425" bIns="91425" anchor="t" anchorCtr="0">
            <a:noAutofit/>
          </a:bodyPr>
          <a:lstStyle/>
          <a:p>
            <a:pPr marL="0" lvl="0" indent="0" algn="l" rtl="0">
              <a:spcBef>
                <a:spcPts val="0"/>
              </a:spcBef>
              <a:spcAft>
                <a:spcPts val="1600"/>
              </a:spcAft>
              <a:buNone/>
            </a:pPr>
            <a:r>
              <a:rPr lang="sr-Latn-RS" sz="1600" b="1" dirty="0">
                <a:solidFill>
                  <a:schemeClr val="bg1"/>
                </a:solidFill>
                <a:latin typeface="Rajdhani"/>
                <a:ea typeface="Rajdhani"/>
                <a:cs typeface="Rajdhani"/>
                <a:sym typeface="Rajdhani"/>
              </a:rPr>
              <a:t>SMART CONTRACT</a:t>
            </a:r>
            <a:endParaRPr sz="1600" b="1" dirty="0">
              <a:solidFill>
                <a:schemeClr val="bg1"/>
              </a:solidFill>
              <a:latin typeface="Rajdhani"/>
              <a:ea typeface="Rajdhani"/>
              <a:cs typeface="Rajdhani"/>
              <a:sym typeface="Rajdhani"/>
            </a:endParaRPr>
          </a:p>
        </p:txBody>
      </p:sp>
      <p:sp>
        <p:nvSpPr>
          <p:cNvPr id="641" name="Google Shape;641;p32"/>
          <p:cNvSpPr txBox="1">
            <a:spLocks noGrp="1"/>
          </p:cNvSpPr>
          <p:nvPr>
            <p:ph type="subTitle" idx="4294967295"/>
          </p:nvPr>
        </p:nvSpPr>
        <p:spPr>
          <a:xfrm>
            <a:off x="6935788" y="2925763"/>
            <a:ext cx="2208212" cy="495300"/>
          </a:xfrm>
          <a:prstGeom prst="rect">
            <a:avLst/>
          </a:prstGeom>
        </p:spPr>
        <p:txBody>
          <a:bodyPr spcFirstLastPara="1" wrap="square" lIns="91425" tIns="274300" rIns="91425" bIns="91425" anchor="t" anchorCtr="0">
            <a:noAutofit/>
          </a:bodyPr>
          <a:lstStyle/>
          <a:p>
            <a:pPr marL="0" lvl="0" indent="0" algn="l" rtl="0">
              <a:spcBef>
                <a:spcPts val="0"/>
              </a:spcBef>
              <a:spcAft>
                <a:spcPts val="1600"/>
              </a:spcAft>
              <a:buNone/>
            </a:pPr>
            <a:r>
              <a:rPr lang="sr-Latn-RS" sz="1600" b="1" dirty="0">
                <a:solidFill>
                  <a:schemeClr val="bg1"/>
                </a:solidFill>
                <a:latin typeface="Rajdhani"/>
                <a:ea typeface="Rajdhani"/>
                <a:cs typeface="Rajdhani"/>
                <a:sym typeface="Rajdhani"/>
              </a:rPr>
              <a:t>ANONYMITY</a:t>
            </a:r>
            <a:endParaRPr sz="1600" b="1" dirty="0">
              <a:solidFill>
                <a:schemeClr val="bg1"/>
              </a:solidFill>
              <a:latin typeface="Rajdhani"/>
              <a:ea typeface="Rajdhani"/>
              <a:cs typeface="Rajdhani"/>
              <a:sym typeface="Rajdhani"/>
            </a:endParaRPr>
          </a:p>
        </p:txBody>
      </p:sp>
      <p:grpSp>
        <p:nvGrpSpPr>
          <p:cNvPr id="407" name="Google Shape;407;p32"/>
          <p:cNvGrpSpPr/>
          <p:nvPr/>
        </p:nvGrpSpPr>
        <p:grpSpPr>
          <a:xfrm>
            <a:off x="3466902" y="1940938"/>
            <a:ext cx="2210395" cy="2090466"/>
            <a:chOff x="1040275" y="238125"/>
            <a:chExt cx="5538450" cy="5237950"/>
          </a:xfrm>
        </p:grpSpPr>
        <p:sp>
          <p:nvSpPr>
            <p:cNvPr id="408" name="Google Shape;408;p32"/>
            <p:cNvSpPr/>
            <p:nvPr/>
          </p:nvSpPr>
          <p:spPr>
            <a:xfrm>
              <a:off x="1445900" y="1165400"/>
              <a:ext cx="459350" cy="451025"/>
            </a:xfrm>
            <a:custGeom>
              <a:avLst/>
              <a:gdLst/>
              <a:ahLst/>
              <a:cxnLst/>
              <a:rect l="l" t="t" r="r" b="b"/>
              <a:pathLst>
                <a:path w="18374" h="18041" extrusionOk="0">
                  <a:moveTo>
                    <a:pt x="11801" y="1"/>
                  </a:moveTo>
                  <a:lnTo>
                    <a:pt x="1" y="14388"/>
                  </a:lnTo>
                  <a:lnTo>
                    <a:pt x="18259" y="18040"/>
                  </a:lnTo>
                  <a:lnTo>
                    <a:pt x="18374" y="17894"/>
                  </a:lnTo>
                  <a:lnTo>
                    <a:pt x="1180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1740900" y="915250"/>
              <a:ext cx="341475" cy="697525"/>
            </a:xfrm>
            <a:custGeom>
              <a:avLst/>
              <a:gdLst/>
              <a:ahLst/>
              <a:cxnLst/>
              <a:rect l="l" t="t" r="r" b="b"/>
              <a:pathLst>
                <a:path w="13659" h="27901" extrusionOk="0">
                  <a:moveTo>
                    <a:pt x="13659" y="1"/>
                  </a:moveTo>
                  <a:lnTo>
                    <a:pt x="95" y="9892"/>
                  </a:lnTo>
                  <a:lnTo>
                    <a:pt x="1" y="10007"/>
                  </a:lnTo>
                  <a:lnTo>
                    <a:pt x="6574" y="27900"/>
                  </a:lnTo>
                  <a:lnTo>
                    <a:pt x="6699" y="27765"/>
                  </a:lnTo>
                  <a:lnTo>
                    <a:pt x="6710" y="27807"/>
                  </a:lnTo>
                  <a:lnTo>
                    <a:pt x="13659"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1437800" y="1525100"/>
              <a:ext cx="464600" cy="592400"/>
            </a:xfrm>
            <a:custGeom>
              <a:avLst/>
              <a:gdLst/>
              <a:ahLst/>
              <a:cxnLst/>
              <a:rect l="l" t="t" r="r" b="b"/>
              <a:pathLst>
                <a:path w="18584" h="23696" extrusionOk="0">
                  <a:moveTo>
                    <a:pt x="325" y="0"/>
                  </a:moveTo>
                  <a:lnTo>
                    <a:pt x="220" y="126"/>
                  </a:lnTo>
                  <a:lnTo>
                    <a:pt x="1" y="429"/>
                  </a:lnTo>
                  <a:lnTo>
                    <a:pt x="1451" y="23622"/>
                  </a:lnTo>
                  <a:lnTo>
                    <a:pt x="1461" y="23601"/>
                  </a:lnTo>
                  <a:lnTo>
                    <a:pt x="1503" y="23695"/>
                  </a:lnTo>
                  <a:lnTo>
                    <a:pt x="18583" y="3652"/>
                  </a:lnTo>
                  <a:lnTo>
                    <a:pt x="325"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1482675" y="1625000"/>
              <a:ext cx="634375" cy="560850"/>
            </a:xfrm>
            <a:custGeom>
              <a:avLst/>
              <a:gdLst/>
              <a:ahLst/>
              <a:cxnLst/>
              <a:rect l="l" t="t" r="r" b="b"/>
              <a:pathLst>
                <a:path w="25375" h="22434" extrusionOk="0">
                  <a:moveTo>
                    <a:pt x="16914" y="1"/>
                  </a:moveTo>
                  <a:lnTo>
                    <a:pt x="0" y="19856"/>
                  </a:lnTo>
                  <a:lnTo>
                    <a:pt x="19908" y="21880"/>
                  </a:lnTo>
                  <a:lnTo>
                    <a:pt x="25375" y="22433"/>
                  </a:lnTo>
                  <a:lnTo>
                    <a:pt x="1691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1125600" y="1535800"/>
              <a:ext cx="348500" cy="586125"/>
            </a:xfrm>
            <a:custGeom>
              <a:avLst/>
              <a:gdLst/>
              <a:ahLst/>
              <a:cxnLst/>
              <a:rect l="l" t="t" r="r" b="b"/>
              <a:pathLst>
                <a:path w="13940" h="23445" extrusionOk="0">
                  <a:moveTo>
                    <a:pt x="12489" y="1"/>
                  </a:moveTo>
                  <a:lnTo>
                    <a:pt x="0" y="16892"/>
                  </a:lnTo>
                  <a:lnTo>
                    <a:pt x="0" y="16945"/>
                  </a:lnTo>
                  <a:lnTo>
                    <a:pt x="13720" y="23444"/>
                  </a:lnTo>
                  <a:lnTo>
                    <a:pt x="13678" y="23372"/>
                  </a:lnTo>
                  <a:lnTo>
                    <a:pt x="13856" y="23382"/>
                  </a:lnTo>
                  <a:lnTo>
                    <a:pt x="13939" y="23194"/>
                  </a:lnTo>
                  <a:lnTo>
                    <a:pt x="12489"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2097725" y="679450"/>
              <a:ext cx="730375" cy="221500"/>
            </a:xfrm>
            <a:custGeom>
              <a:avLst/>
              <a:gdLst/>
              <a:ahLst/>
              <a:cxnLst/>
              <a:rect l="l" t="t" r="r" b="b"/>
              <a:pathLst>
                <a:path w="29215" h="8860" extrusionOk="0">
                  <a:moveTo>
                    <a:pt x="7837" y="1"/>
                  </a:moveTo>
                  <a:lnTo>
                    <a:pt x="7628" y="158"/>
                  </a:lnTo>
                  <a:lnTo>
                    <a:pt x="1" y="8859"/>
                  </a:lnTo>
                  <a:lnTo>
                    <a:pt x="1" y="8859"/>
                  </a:lnTo>
                  <a:lnTo>
                    <a:pt x="29215" y="4049"/>
                  </a:lnTo>
                  <a:lnTo>
                    <a:pt x="7837"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2304075" y="463225"/>
              <a:ext cx="736875" cy="208175"/>
            </a:xfrm>
            <a:custGeom>
              <a:avLst/>
              <a:gdLst/>
              <a:ahLst/>
              <a:cxnLst/>
              <a:rect l="l" t="t" r="r" b="b"/>
              <a:pathLst>
                <a:path w="29475" h="8327" extrusionOk="0">
                  <a:moveTo>
                    <a:pt x="29475" y="1"/>
                  </a:moveTo>
                  <a:lnTo>
                    <a:pt x="8670" y="1733"/>
                  </a:lnTo>
                  <a:lnTo>
                    <a:pt x="0" y="8327"/>
                  </a:lnTo>
                  <a:lnTo>
                    <a:pt x="29475"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2293625" y="460350"/>
              <a:ext cx="781500" cy="320325"/>
            </a:xfrm>
            <a:custGeom>
              <a:avLst/>
              <a:gdLst/>
              <a:ahLst/>
              <a:cxnLst/>
              <a:rect l="l" t="t" r="r" b="b"/>
              <a:pathLst>
                <a:path w="31260" h="12813" extrusionOk="0">
                  <a:moveTo>
                    <a:pt x="31260" y="0"/>
                  </a:moveTo>
                  <a:lnTo>
                    <a:pt x="29893" y="116"/>
                  </a:lnTo>
                  <a:lnTo>
                    <a:pt x="418" y="8442"/>
                  </a:lnTo>
                  <a:lnTo>
                    <a:pt x="1" y="8765"/>
                  </a:lnTo>
                  <a:lnTo>
                    <a:pt x="21379" y="12813"/>
                  </a:lnTo>
                  <a:lnTo>
                    <a:pt x="3126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1908625" y="906900"/>
              <a:ext cx="740825" cy="708475"/>
            </a:xfrm>
            <a:custGeom>
              <a:avLst/>
              <a:gdLst/>
              <a:ahLst/>
              <a:cxnLst/>
              <a:rect l="l" t="t" r="r" b="b"/>
              <a:pathLst>
                <a:path w="29633" h="28339" extrusionOk="0">
                  <a:moveTo>
                    <a:pt x="29486" y="12166"/>
                  </a:moveTo>
                  <a:lnTo>
                    <a:pt x="29485" y="12169"/>
                  </a:lnTo>
                  <a:lnTo>
                    <a:pt x="29485" y="12169"/>
                  </a:lnTo>
                  <a:lnTo>
                    <a:pt x="29632" y="12250"/>
                  </a:lnTo>
                  <a:lnTo>
                    <a:pt x="29486" y="12166"/>
                  </a:lnTo>
                  <a:close/>
                  <a:moveTo>
                    <a:pt x="7356" y="1"/>
                  </a:moveTo>
                  <a:lnTo>
                    <a:pt x="7263" y="105"/>
                  </a:lnTo>
                  <a:lnTo>
                    <a:pt x="6950" y="335"/>
                  </a:lnTo>
                  <a:lnTo>
                    <a:pt x="1" y="28141"/>
                  </a:lnTo>
                  <a:lnTo>
                    <a:pt x="73" y="28338"/>
                  </a:lnTo>
                  <a:lnTo>
                    <a:pt x="29371" y="12386"/>
                  </a:lnTo>
                  <a:lnTo>
                    <a:pt x="29485" y="12169"/>
                  </a:lnTo>
                  <a:lnTo>
                    <a:pt x="29485" y="12169"/>
                  </a:lnTo>
                  <a:lnTo>
                    <a:pt x="7356"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2092525" y="780650"/>
              <a:ext cx="735575" cy="432500"/>
            </a:xfrm>
            <a:custGeom>
              <a:avLst/>
              <a:gdLst/>
              <a:ahLst/>
              <a:cxnLst/>
              <a:rect l="l" t="t" r="r" b="b"/>
              <a:pathLst>
                <a:path w="29423" h="17300" extrusionOk="0">
                  <a:moveTo>
                    <a:pt x="29423" y="1"/>
                  </a:moveTo>
                  <a:lnTo>
                    <a:pt x="209" y="4811"/>
                  </a:lnTo>
                  <a:lnTo>
                    <a:pt x="0" y="5051"/>
                  </a:lnTo>
                  <a:lnTo>
                    <a:pt x="22276" y="17300"/>
                  </a:lnTo>
                  <a:lnTo>
                    <a:pt x="2942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1125600" y="1959400"/>
              <a:ext cx="344325" cy="422600"/>
            </a:xfrm>
            <a:custGeom>
              <a:avLst/>
              <a:gdLst/>
              <a:ahLst/>
              <a:cxnLst/>
              <a:rect l="l" t="t" r="r" b="b"/>
              <a:pathLst>
                <a:path w="13773" h="16904" extrusionOk="0">
                  <a:moveTo>
                    <a:pt x="0" y="1"/>
                  </a:moveTo>
                  <a:lnTo>
                    <a:pt x="0" y="16903"/>
                  </a:lnTo>
                  <a:lnTo>
                    <a:pt x="13710" y="6803"/>
                  </a:lnTo>
                  <a:lnTo>
                    <a:pt x="13731" y="6751"/>
                  </a:lnTo>
                  <a:lnTo>
                    <a:pt x="13636" y="6741"/>
                  </a:lnTo>
                  <a:lnTo>
                    <a:pt x="13773" y="6595"/>
                  </a:lnTo>
                  <a:lnTo>
                    <a:pt x="13720" y="6500"/>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1481375" y="2129475"/>
              <a:ext cx="635150" cy="625775"/>
            </a:xfrm>
            <a:custGeom>
              <a:avLst/>
              <a:gdLst/>
              <a:ahLst/>
              <a:cxnLst/>
              <a:rect l="l" t="t" r="r" b="b"/>
              <a:pathLst>
                <a:path w="25406" h="25031" extrusionOk="0">
                  <a:moveTo>
                    <a:pt x="1" y="0"/>
                  </a:moveTo>
                  <a:lnTo>
                    <a:pt x="12521" y="25030"/>
                  </a:lnTo>
                  <a:lnTo>
                    <a:pt x="20158" y="11717"/>
                  </a:lnTo>
                  <a:lnTo>
                    <a:pt x="25406" y="2577"/>
                  </a:lnTo>
                  <a:lnTo>
                    <a:pt x="17977" y="1826"/>
                  </a:lnTo>
                  <a:lnTo>
                    <a:pt x="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1125600" y="2129475"/>
              <a:ext cx="342750" cy="740525"/>
            </a:xfrm>
            <a:custGeom>
              <a:avLst/>
              <a:gdLst/>
              <a:ahLst/>
              <a:cxnLst/>
              <a:rect l="l" t="t" r="r" b="b"/>
              <a:pathLst>
                <a:path w="13710" h="29621" extrusionOk="0">
                  <a:moveTo>
                    <a:pt x="13710" y="0"/>
                  </a:moveTo>
                  <a:lnTo>
                    <a:pt x="0" y="10100"/>
                  </a:lnTo>
                  <a:lnTo>
                    <a:pt x="0" y="10340"/>
                  </a:lnTo>
                  <a:lnTo>
                    <a:pt x="1429" y="29621"/>
                  </a:lnTo>
                  <a:lnTo>
                    <a:pt x="1371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1162625" y="2134425"/>
              <a:ext cx="625525" cy="755400"/>
            </a:xfrm>
            <a:custGeom>
              <a:avLst/>
              <a:gdLst/>
              <a:ahLst/>
              <a:cxnLst/>
              <a:rect l="l" t="t" r="r" b="b"/>
              <a:pathLst>
                <a:path w="25021" h="30216" extrusionOk="0">
                  <a:moveTo>
                    <a:pt x="12489" y="0"/>
                  </a:moveTo>
                  <a:lnTo>
                    <a:pt x="1" y="30132"/>
                  </a:lnTo>
                  <a:lnTo>
                    <a:pt x="1" y="30216"/>
                  </a:lnTo>
                  <a:lnTo>
                    <a:pt x="25020" y="25062"/>
                  </a:lnTo>
                  <a:lnTo>
                    <a:pt x="12489"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1164975" y="2770100"/>
              <a:ext cx="618725" cy="509425"/>
            </a:xfrm>
            <a:custGeom>
              <a:avLst/>
              <a:gdLst/>
              <a:ahLst/>
              <a:cxnLst/>
              <a:rect l="l" t="t" r="r" b="b"/>
              <a:pathLst>
                <a:path w="24749" h="20377" extrusionOk="0">
                  <a:moveTo>
                    <a:pt x="24749" y="0"/>
                  </a:moveTo>
                  <a:lnTo>
                    <a:pt x="0" y="5092"/>
                  </a:lnTo>
                  <a:lnTo>
                    <a:pt x="7648" y="20377"/>
                  </a:lnTo>
                  <a:lnTo>
                    <a:pt x="24749"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1361650" y="2777125"/>
              <a:ext cx="426500" cy="653450"/>
            </a:xfrm>
            <a:custGeom>
              <a:avLst/>
              <a:gdLst/>
              <a:ahLst/>
              <a:cxnLst/>
              <a:rect l="l" t="t" r="r" b="b"/>
              <a:pathLst>
                <a:path w="17060" h="26138" extrusionOk="0">
                  <a:moveTo>
                    <a:pt x="17059" y="1"/>
                  </a:moveTo>
                  <a:lnTo>
                    <a:pt x="0" y="20336"/>
                  </a:lnTo>
                  <a:lnTo>
                    <a:pt x="13429" y="26137"/>
                  </a:lnTo>
                  <a:lnTo>
                    <a:pt x="14931" y="15370"/>
                  </a:lnTo>
                  <a:lnTo>
                    <a:pt x="17059"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1799325" y="2193650"/>
              <a:ext cx="1025125" cy="569425"/>
            </a:xfrm>
            <a:custGeom>
              <a:avLst/>
              <a:gdLst/>
              <a:ahLst/>
              <a:cxnLst/>
              <a:rect l="l" t="t" r="r" b="b"/>
              <a:pathLst>
                <a:path w="41005" h="22777" extrusionOk="0">
                  <a:moveTo>
                    <a:pt x="13168" y="0"/>
                  </a:moveTo>
                  <a:lnTo>
                    <a:pt x="13200" y="63"/>
                  </a:lnTo>
                  <a:lnTo>
                    <a:pt x="13043" y="52"/>
                  </a:lnTo>
                  <a:lnTo>
                    <a:pt x="1" y="22776"/>
                  </a:lnTo>
                  <a:lnTo>
                    <a:pt x="40921" y="15702"/>
                  </a:lnTo>
                  <a:lnTo>
                    <a:pt x="41005" y="15588"/>
                  </a:lnTo>
                  <a:lnTo>
                    <a:pt x="13179" y="0"/>
                  </a:lnTo>
                  <a:close/>
                </a:path>
              </a:pathLst>
            </a:custGeom>
            <a:solidFill>
              <a:srgbClr val="FFFFFF">
                <a:alpha val="4509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1910450" y="1216525"/>
              <a:ext cx="732450" cy="964350"/>
            </a:xfrm>
            <a:custGeom>
              <a:avLst/>
              <a:gdLst/>
              <a:ahLst/>
              <a:cxnLst/>
              <a:rect l="l" t="t" r="r" b="b"/>
              <a:pathLst>
                <a:path w="29298" h="38574" extrusionOk="0">
                  <a:moveTo>
                    <a:pt x="29298" y="1"/>
                  </a:moveTo>
                  <a:lnTo>
                    <a:pt x="0" y="15953"/>
                  </a:lnTo>
                  <a:lnTo>
                    <a:pt x="8535" y="38573"/>
                  </a:lnTo>
                  <a:lnTo>
                    <a:pt x="29298"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2130600" y="1216525"/>
              <a:ext cx="1117450" cy="968800"/>
            </a:xfrm>
            <a:custGeom>
              <a:avLst/>
              <a:gdLst/>
              <a:ahLst/>
              <a:cxnLst/>
              <a:rect l="l" t="t" r="r" b="b"/>
              <a:pathLst>
                <a:path w="44698" h="38752" extrusionOk="0">
                  <a:moveTo>
                    <a:pt x="20858" y="1"/>
                  </a:moveTo>
                  <a:lnTo>
                    <a:pt x="0" y="38751"/>
                  </a:lnTo>
                  <a:lnTo>
                    <a:pt x="44625" y="31687"/>
                  </a:lnTo>
                  <a:lnTo>
                    <a:pt x="44625" y="31677"/>
                  </a:lnTo>
                  <a:lnTo>
                    <a:pt x="44698" y="31666"/>
                  </a:lnTo>
                  <a:lnTo>
                    <a:pt x="20858" y="1"/>
                  </a:lnTo>
                  <a:close/>
                </a:path>
              </a:pathLst>
            </a:cu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2649425" y="733700"/>
              <a:ext cx="761400" cy="479450"/>
            </a:xfrm>
            <a:custGeom>
              <a:avLst/>
              <a:gdLst/>
              <a:ahLst/>
              <a:cxnLst/>
              <a:rect l="l" t="t" r="r" b="b"/>
              <a:pathLst>
                <a:path w="30456" h="19178" extrusionOk="0">
                  <a:moveTo>
                    <a:pt x="30455" y="1"/>
                  </a:moveTo>
                  <a:lnTo>
                    <a:pt x="7147" y="1879"/>
                  </a:lnTo>
                  <a:lnTo>
                    <a:pt x="0" y="19178"/>
                  </a:lnTo>
                  <a:lnTo>
                    <a:pt x="30455"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2649425" y="733700"/>
              <a:ext cx="761400" cy="1274500"/>
            </a:xfrm>
            <a:custGeom>
              <a:avLst/>
              <a:gdLst/>
              <a:ahLst/>
              <a:cxnLst/>
              <a:rect l="l" t="t" r="r" b="b"/>
              <a:pathLst>
                <a:path w="30456" h="50980" extrusionOk="0">
                  <a:moveTo>
                    <a:pt x="30455" y="1"/>
                  </a:moveTo>
                  <a:lnTo>
                    <a:pt x="0" y="19178"/>
                  </a:lnTo>
                  <a:lnTo>
                    <a:pt x="146" y="19251"/>
                  </a:lnTo>
                  <a:lnTo>
                    <a:pt x="105" y="19314"/>
                  </a:lnTo>
                  <a:lnTo>
                    <a:pt x="23945" y="50979"/>
                  </a:lnTo>
                  <a:lnTo>
                    <a:pt x="23977" y="50979"/>
                  </a:lnTo>
                  <a:lnTo>
                    <a:pt x="24102" y="50802"/>
                  </a:lnTo>
                  <a:lnTo>
                    <a:pt x="30455"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2128775" y="2017550"/>
              <a:ext cx="1113025" cy="565800"/>
            </a:xfrm>
            <a:custGeom>
              <a:avLst/>
              <a:gdLst/>
              <a:ahLst/>
              <a:cxnLst/>
              <a:rect l="l" t="t" r="r" b="b"/>
              <a:pathLst>
                <a:path w="44521" h="22632" extrusionOk="0">
                  <a:moveTo>
                    <a:pt x="44520" y="1"/>
                  </a:moveTo>
                  <a:lnTo>
                    <a:pt x="1" y="7044"/>
                  </a:lnTo>
                  <a:lnTo>
                    <a:pt x="27827" y="22632"/>
                  </a:lnTo>
                  <a:lnTo>
                    <a:pt x="4452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2828075" y="458000"/>
              <a:ext cx="582750" cy="322675"/>
            </a:xfrm>
            <a:custGeom>
              <a:avLst/>
              <a:gdLst/>
              <a:ahLst/>
              <a:cxnLst/>
              <a:rect l="l" t="t" r="r" b="b"/>
              <a:pathLst>
                <a:path w="23310" h="12907" extrusionOk="0">
                  <a:moveTo>
                    <a:pt x="10434" y="1"/>
                  </a:moveTo>
                  <a:lnTo>
                    <a:pt x="10174" y="74"/>
                  </a:lnTo>
                  <a:lnTo>
                    <a:pt x="9882" y="94"/>
                  </a:lnTo>
                  <a:lnTo>
                    <a:pt x="1" y="12907"/>
                  </a:lnTo>
                  <a:lnTo>
                    <a:pt x="23309" y="11029"/>
                  </a:lnTo>
                  <a:lnTo>
                    <a:pt x="1043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3088925" y="301750"/>
              <a:ext cx="533175" cy="431975"/>
            </a:xfrm>
            <a:custGeom>
              <a:avLst/>
              <a:gdLst/>
              <a:ahLst/>
              <a:cxnLst/>
              <a:rect l="l" t="t" r="r" b="b"/>
              <a:pathLst>
                <a:path w="21327" h="17279" extrusionOk="0">
                  <a:moveTo>
                    <a:pt x="21327" y="1"/>
                  </a:moveTo>
                  <a:lnTo>
                    <a:pt x="0" y="6251"/>
                  </a:lnTo>
                  <a:lnTo>
                    <a:pt x="12875" y="17279"/>
                  </a:lnTo>
                  <a:lnTo>
                    <a:pt x="21327"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3410800" y="300475"/>
              <a:ext cx="711600" cy="433250"/>
            </a:xfrm>
            <a:custGeom>
              <a:avLst/>
              <a:gdLst/>
              <a:ahLst/>
              <a:cxnLst/>
              <a:rect l="l" t="t" r="r" b="b"/>
              <a:pathLst>
                <a:path w="28464" h="17330" extrusionOk="0">
                  <a:moveTo>
                    <a:pt x="8639" y="0"/>
                  </a:moveTo>
                  <a:lnTo>
                    <a:pt x="8452" y="52"/>
                  </a:lnTo>
                  <a:lnTo>
                    <a:pt x="0" y="17330"/>
                  </a:lnTo>
                  <a:lnTo>
                    <a:pt x="0" y="17330"/>
                  </a:lnTo>
                  <a:lnTo>
                    <a:pt x="28463" y="6239"/>
                  </a:lnTo>
                  <a:lnTo>
                    <a:pt x="8639"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4136725" y="459575"/>
              <a:ext cx="333375" cy="518575"/>
            </a:xfrm>
            <a:custGeom>
              <a:avLst/>
              <a:gdLst/>
              <a:ahLst/>
              <a:cxnLst/>
              <a:rect l="l" t="t" r="r" b="b"/>
              <a:pathLst>
                <a:path w="13335" h="20743" extrusionOk="0">
                  <a:moveTo>
                    <a:pt x="0" y="1"/>
                  </a:moveTo>
                  <a:lnTo>
                    <a:pt x="6302" y="20743"/>
                  </a:lnTo>
                  <a:lnTo>
                    <a:pt x="13335" y="386"/>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294275" y="469225"/>
              <a:ext cx="546475" cy="508925"/>
            </a:xfrm>
            <a:custGeom>
              <a:avLst/>
              <a:gdLst/>
              <a:ahLst/>
              <a:cxnLst/>
              <a:rect l="l" t="t" r="r" b="b"/>
              <a:pathLst>
                <a:path w="21859" h="20357" extrusionOk="0">
                  <a:moveTo>
                    <a:pt x="7033" y="0"/>
                  </a:moveTo>
                  <a:lnTo>
                    <a:pt x="0" y="20357"/>
                  </a:lnTo>
                  <a:lnTo>
                    <a:pt x="21858" y="3684"/>
                  </a:lnTo>
                  <a:lnTo>
                    <a:pt x="7095"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4294275" y="469225"/>
              <a:ext cx="175825" cy="508925"/>
            </a:xfrm>
            <a:custGeom>
              <a:avLst/>
              <a:gdLst/>
              <a:ahLst/>
              <a:cxnLst/>
              <a:rect l="l" t="t" r="r" b="b"/>
              <a:pathLst>
                <a:path w="7033" h="20357" extrusionOk="0">
                  <a:moveTo>
                    <a:pt x="7033" y="0"/>
                  </a:moveTo>
                  <a:lnTo>
                    <a:pt x="0" y="20357"/>
                  </a:lnTo>
                  <a:lnTo>
                    <a:pt x="0" y="20357"/>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3410800" y="456450"/>
              <a:ext cx="883500" cy="521700"/>
            </a:xfrm>
            <a:custGeom>
              <a:avLst/>
              <a:gdLst/>
              <a:ahLst/>
              <a:cxnLst/>
              <a:rect l="l" t="t" r="r" b="b"/>
              <a:pathLst>
                <a:path w="35340" h="20868" extrusionOk="0">
                  <a:moveTo>
                    <a:pt x="28463" y="0"/>
                  </a:moveTo>
                  <a:lnTo>
                    <a:pt x="0" y="11091"/>
                  </a:lnTo>
                  <a:lnTo>
                    <a:pt x="35182" y="20826"/>
                  </a:lnTo>
                  <a:lnTo>
                    <a:pt x="35182" y="20815"/>
                  </a:lnTo>
                  <a:lnTo>
                    <a:pt x="35339" y="20868"/>
                  </a:lnTo>
                  <a:lnTo>
                    <a:pt x="35339" y="20868"/>
                  </a:lnTo>
                  <a:lnTo>
                    <a:pt x="29037" y="126"/>
                  </a:lnTo>
                  <a:lnTo>
                    <a:pt x="28850" y="126"/>
                  </a:lnTo>
                  <a:lnTo>
                    <a:pt x="28463"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4136725" y="459575"/>
              <a:ext cx="157575" cy="518575"/>
            </a:xfrm>
            <a:custGeom>
              <a:avLst/>
              <a:gdLst/>
              <a:ahLst/>
              <a:cxnLst/>
              <a:rect l="l" t="t" r="r" b="b"/>
              <a:pathLst>
                <a:path w="6303" h="20743" extrusionOk="0">
                  <a:moveTo>
                    <a:pt x="0" y="1"/>
                  </a:moveTo>
                  <a:lnTo>
                    <a:pt x="6302" y="20743"/>
                  </a:lnTo>
                  <a:lnTo>
                    <a:pt x="6302" y="20743"/>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294275" y="561300"/>
              <a:ext cx="996150" cy="482575"/>
            </a:xfrm>
            <a:custGeom>
              <a:avLst/>
              <a:gdLst/>
              <a:ahLst/>
              <a:cxnLst/>
              <a:rect l="l" t="t" r="r" b="b"/>
              <a:pathLst>
                <a:path w="39846" h="19303" extrusionOk="0">
                  <a:moveTo>
                    <a:pt x="21858" y="1"/>
                  </a:moveTo>
                  <a:lnTo>
                    <a:pt x="0" y="16674"/>
                  </a:lnTo>
                  <a:lnTo>
                    <a:pt x="39679" y="19292"/>
                  </a:lnTo>
                  <a:lnTo>
                    <a:pt x="39700" y="19250"/>
                  </a:lnTo>
                  <a:lnTo>
                    <a:pt x="39846" y="19303"/>
                  </a:lnTo>
                  <a:lnTo>
                    <a:pt x="39846" y="19303"/>
                  </a:lnTo>
                  <a:lnTo>
                    <a:pt x="22693" y="314"/>
                  </a:lnTo>
                  <a:lnTo>
                    <a:pt x="22057" y="52"/>
                  </a:lnTo>
                  <a:lnTo>
                    <a:pt x="21858"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294275" y="561300"/>
              <a:ext cx="546475" cy="416850"/>
            </a:xfrm>
            <a:custGeom>
              <a:avLst/>
              <a:gdLst/>
              <a:ahLst/>
              <a:cxnLst/>
              <a:rect l="l" t="t" r="r" b="b"/>
              <a:pathLst>
                <a:path w="21859" h="16674" extrusionOk="0">
                  <a:moveTo>
                    <a:pt x="21858" y="1"/>
                  </a:moveTo>
                  <a:lnTo>
                    <a:pt x="0" y="16674"/>
                  </a:lnTo>
                  <a:lnTo>
                    <a:pt x="0" y="16674"/>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861575" y="569125"/>
              <a:ext cx="675350" cy="474750"/>
            </a:xfrm>
            <a:custGeom>
              <a:avLst/>
              <a:gdLst/>
              <a:ahLst/>
              <a:cxnLst/>
              <a:rect l="l" t="t" r="r" b="b"/>
              <a:pathLst>
                <a:path w="27014" h="18990" extrusionOk="0">
                  <a:moveTo>
                    <a:pt x="1" y="1"/>
                  </a:moveTo>
                  <a:lnTo>
                    <a:pt x="17154" y="18990"/>
                  </a:lnTo>
                  <a:lnTo>
                    <a:pt x="27014" y="11321"/>
                  </a:ln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3251950" y="733700"/>
              <a:ext cx="1038425" cy="1273725"/>
            </a:xfrm>
            <a:custGeom>
              <a:avLst/>
              <a:gdLst/>
              <a:ahLst/>
              <a:cxnLst/>
              <a:rect l="l" t="t" r="r" b="b"/>
              <a:pathLst>
                <a:path w="41537" h="50949" extrusionOk="0">
                  <a:moveTo>
                    <a:pt x="6354" y="1"/>
                  </a:moveTo>
                  <a:lnTo>
                    <a:pt x="1" y="50802"/>
                  </a:lnTo>
                  <a:lnTo>
                    <a:pt x="1" y="50802"/>
                  </a:lnTo>
                  <a:lnTo>
                    <a:pt x="63" y="50729"/>
                  </a:lnTo>
                  <a:lnTo>
                    <a:pt x="94" y="50948"/>
                  </a:lnTo>
                  <a:lnTo>
                    <a:pt x="147" y="50938"/>
                  </a:lnTo>
                  <a:lnTo>
                    <a:pt x="41443" y="10017"/>
                  </a:lnTo>
                  <a:lnTo>
                    <a:pt x="41536" y="9736"/>
                  </a:lnTo>
                  <a:lnTo>
                    <a:pt x="635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3255600" y="984125"/>
              <a:ext cx="1032425" cy="1023025"/>
            </a:xfrm>
            <a:custGeom>
              <a:avLst/>
              <a:gdLst/>
              <a:ahLst/>
              <a:cxnLst/>
              <a:rect l="l" t="t" r="r" b="b"/>
              <a:pathLst>
                <a:path w="41297" h="40921" extrusionOk="0">
                  <a:moveTo>
                    <a:pt x="41297" y="0"/>
                  </a:moveTo>
                  <a:lnTo>
                    <a:pt x="1" y="40921"/>
                  </a:lnTo>
                  <a:lnTo>
                    <a:pt x="29590" y="36852"/>
                  </a:lnTo>
                  <a:lnTo>
                    <a:pt x="29454" y="36685"/>
                  </a:lnTo>
                  <a:lnTo>
                    <a:pt x="29788" y="36779"/>
                  </a:lnTo>
                  <a:lnTo>
                    <a:pt x="4129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008125" y="978125"/>
              <a:ext cx="1278125" cy="926775"/>
            </a:xfrm>
            <a:custGeom>
              <a:avLst/>
              <a:gdLst/>
              <a:ahLst/>
              <a:cxnLst/>
              <a:rect l="l" t="t" r="r" b="b"/>
              <a:pathLst>
                <a:path w="51125" h="37071" extrusionOk="0">
                  <a:moveTo>
                    <a:pt x="11446" y="1"/>
                  </a:moveTo>
                  <a:lnTo>
                    <a:pt x="11602" y="42"/>
                  </a:lnTo>
                  <a:lnTo>
                    <a:pt x="0" y="37071"/>
                  </a:lnTo>
                  <a:lnTo>
                    <a:pt x="51073" y="2776"/>
                  </a:lnTo>
                  <a:lnTo>
                    <a:pt x="51125" y="2619"/>
                  </a:lnTo>
                  <a:lnTo>
                    <a:pt x="11446" y="1"/>
                  </a:lnTo>
                  <a:close/>
                </a:path>
              </a:pathLst>
            </a:custGeom>
            <a:solidFill>
              <a:srgbClr val="FFFFFF">
                <a:alpha val="4509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294275" y="978125"/>
              <a:ext cx="991975" cy="65475"/>
            </a:xfrm>
            <a:custGeom>
              <a:avLst/>
              <a:gdLst/>
              <a:ahLst/>
              <a:cxnLst/>
              <a:rect l="l" t="t" r="r" b="b"/>
              <a:pathLst>
                <a:path w="39679" h="2619" extrusionOk="0">
                  <a:moveTo>
                    <a:pt x="0" y="1"/>
                  </a:moveTo>
                  <a:lnTo>
                    <a:pt x="0" y="1"/>
                  </a:lnTo>
                  <a:lnTo>
                    <a:pt x="39679" y="2619"/>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2835900" y="2022000"/>
              <a:ext cx="504250" cy="568675"/>
            </a:xfrm>
            <a:custGeom>
              <a:avLst/>
              <a:gdLst/>
              <a:ahLst/>
              <a:cxnLst/>
              <a:rect l="l" t="t" r="r" b="b"/>
              <a:pathLst>
                <a:path w="20170" h="22747" extrusionOk="0">
                  <a:moveTo>
                    <a:pt x="16507" y="1"/>
                  </a:moveTo>
                  <a:lnTo>
                    <a:pt x="1" y="22380"/>
                  </a:lnTo>
                  <a:lnTo>
                    <a:pt x="20169" y="22746"/>
                  </a:lnTo>
                  <a:lnTo>
                    <a:pt x="19001" y="15453"/>
                  </a:lnTo>
                  <a:lnTo>
                    <a:pt x="16507"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3255600" y="1913225"/>
              <a:ext cx="742900" cy="677450"/>
            </a:xfrm>
            <a:custGeom>
              <a:avLst/>
              <a:gdLst/>
              <a:ahLst/>
              <a:cxnLst/>
              <a:rect l="l" t="t" r="r" b="b"/>
              <a:pathLst>
                <a:path w="29716" h="27098" extrusionOk="0">
                  <a:moveTo>
                    <a:pt x="29716" y="1"/>
                  </a:moveTo>
                  <a:lnTo>
                    <a:pt x="1" y="4091"/>
                  </a:lnTo>
                  <a:lnTo>
                    <a:pt x="1086" y="10789"/>
                  </a:lnTo>
                  <a:lnTo>
                    <a:pt x="3715" y="27097"/>
                  </a:lnTo>
                  <a:lnTo>
                    <a:pt x="3725" y="27097"/>
                  </a:lnTo>
                  <a:lnTo>
                    <a:pt x="29716"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1705175" y="2772175"/>
              <a:ext cx="693350" cy="663600"/>
            </a:xfrm>
            <a:custGeom>
              <a:avLst/>
              <a:gdLst/>
              <a:ahLst/>
              <a:cxnLst/>
              <a:rect l="l" t="t" r="r" b="b"/>
              <a:pathLst>
                <a:path w="27734" h="26544" extrusionOk="0">
                  <a:moveTo>
                    <a:pt x="3673" y="1"/>
                  </a:moveTo>
                  <a:lnTo>
                    <a:pt x="1628" y="14722"/>
                  </a:lnTo>
                  <a:lnTo>
                    <a:pt x="1" y="26470"/>
                  </a:lnTo>
                  <a:lnTo>
                    <a:pt x="52" y="26491"/>
                  </a:lnTo>
                  <a:lnTo>
                    <a:pt x="73" y="26544"/>
                  </a:lnTo>
                  <a:lnTo>
                    <a:pt x="27608" y="23685"/>
                  </a:lnTo>
                  <a:cubicBezTo>
                    <a:pt x="27566" y="23445"/>
                    <a:pt x="27608" y="23184"/>
                    <a:pt x="27733" y="22976"/>
                  </a:cubicBezTo>
                  <a:lnTo>
                    <a:pt x="367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2435525" y="2589325"/>
              <a:ext cx="904625" cy="762200"/>
            </a:xfrm>
            <a:custGeom>
              <a:avLst/>
              <a:gdLst/>
              <a:ahLst/>
              <a:cxnLst/>
              <a:rect l="l" t="t" r="r" b="b"/>
              <a:pathLst>
                <a:path w="36185" h="30488" extrusionOk="0">
                  <a:moveTo>
                    <a:pt x="15797" y="0"/>
                  </a:moveTo>
                  <a:lnTo>
                    <a:pt x="6824" y="16976"/>
                  </a:lnTo>
                  <a:lnTo>
                    <a:pt x="1" y="30144"/>
                  </a:lnTo>
                  <a:cubicBezTo>
                    <a:pt x="94" y="30237"/>
                    <a:pt x="157" y="30362"/>
                    <a:pt x="198" y="30487"/>
                  </a:cubicBezTo>
                  <a:lnTo>
                    <a:pt x="36184" y="376"/>
                  </a:lnTo>
                  <a:lnTo>
                    <a:pt x="1579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1799325" y="2586200"/>
              <a:ext cx="1023050" cy="756725"/>
            </a:xfrm>
            <a:custGeom>
              <a:avLst/>
              <a:gdLst/>
              <a:ahLst/>
              <a:cxnLst/>
              <a:rect l="l" t="t" r="r" b="b"/>
              <a:pathLst>
                <a:path w="40922" h="30269" extrusionOk="0">
                  <a:moveTo>
                    <a:pt x="40921" y="0"/>
                  </a:moveTo>
                  <a:lnTo>
                    <a:pt x="1" y="7074"/>
                  </a:lnTo>
                  <a:lnTo>
                    <a:pt x="24176" y="30174"/>
                  </a:lnTo>
                  <a:cubicBezTo>
                    <a:pt x="24322" y="30060"/>
                    <a:pt x="24520" y="29976"/>
                    <a:pt x="24760" y="29976"/>
                  </a:cubicBezTo>
                  <a:cubicBezTo>
                    <a:pt x="24874" y="29976"/>
                    <a:pt x="24979" y="29997"/>
                    <a:pt x="25073" y="30028"/>
                  </a:cubicBezTo>
                  <a:lnTo>
                    <a:pt x="40879" y="125"/>
                  </a:lnTo>
                  <a:lnTo>
                    <a:pt x="40828" y="115"/>
                  </a:lnTo>
                  <a:lnTo>
                    <a:pt x="40921" y="0"/>
                  </a:lnTo>
                  <a:close/>
                  <a:moveTo>
                    <a:pt x="32272" y="17101"/>
                  </a:moveTo>
                  <a:lnTo>
                    <a:pt x="25354" y="30174"/>
                  </a:lnTo>
                  <a:lnTo>
                    <a:pt x="25449" y="30269"/>
                  </a:lnTo>
                  <a:lnTo>
                    <a:pt x="32272" y="1710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2440475" y="2598725"/>
              <a:ext cx="1417425" cy="916075"/>
            </a:xfrm>
            <a:custGeom>
              <a:avLst/>
              <a:gdLst/>
              <a:ahLst/>
              <a:cxnLst/>
              <a:rect l="l" t="t" r="r" b="b"/>
              <a:pathLst>
                <a:path w="56697" h="36643" extrusionOk="0">
                  <a:moveTo>
                    <a:pt x="35986" y="0"/>
                  </a:moveTo>
                  <a:lnTo>
                    <a:pt x="0" y="30111"/>
                  </a:lnTo>
                  <a:cubicBezTo>
                    <a:pt x="63" y="30310"/>
                    <a:pt x="74" y="30529"/>
                    <a:pt x="11" y="30737"/>
                  </a:cubicBezTo>
                  <a:lnTo>
                    <a:pt x="56446" y="36643"/>
                  </a:lnTo>
                  <a:lnTo>
                    <a:pt x="56394" y="36559"/>
                  </a:lnTo>
                  <a:lnTo>
                    <a:pt x="56697" y="36403"/>
                  </a:lnTo>
                  <a:lnTo>
                    <a:pt x="36268"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3348725" y="1912975"/>
              <a:ext cx="1181625" cy="687075"/>
            </a:xfrm>
            <a:custGeom>
              <a:avLst/>
              <a:gdLst/>
              <a:ahLst/>
              <a:cxnLst/>
              <a:rect l="l" t="t" r="r" b="b"/>
              <a:pathLst>
                <a:path w="47265" h="27483" extrusionOk="0">
                  <a:moveTo>
                    <a:pt x="26095" y="1"/>
                  </a:moveTo>
                  <a:lnTo>
                    <a:pt x="25991" y="11"/>
                  </a:lnTo>
                  <a:lnTo>
                    <a:pt x="0" y="27107"/>
                  </a:lnTo>
                  <a:lnTo>
                    <a:pt x="47264" y="27483"/>
                  </a:lnTo>
                  <a:lnTo>
                    <a:pt x="32251" y="7993"/>
                  </a:lnTo>
                  <a:lnTo>
                    <a:pt x="26095"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3347150" y="2598725"/>
              <a:ext cx="1183475" cy="910100"/>
            </a:xfrm>
            <a:custGeom>
              <a:avLst/>
              <a:gdLst/>
              <a:ahLst/>
              <a:cxnLst/>
              <a:rect l="l" t="t" r="r" b="b"/>
              <a:pathLst>
                <a:path w="47339" h="36404" extrusionOk="0">
                  <a:moveTo>
                    <a:pt x="1" y="0"/>
                  </a:moveTo>
                  <a:lnTo>
                    <a:pt x="20430" y="36403"/>
                  </a:lnTo>
                  <a:lnTo>
                    <a:pt x="20440" y="36392"/>
                  </a:lnTo>
                  <a:lnTo>
                    <a:pt x="20701" y="36257"/>
                  </a:lnTo>
                  <a:lnTo>
                    <a:pt x="47338" y="376"/>
                  </a:lnTo>
                  <a:lnTo>
                    <a:pt x="105" y="0"/>
                  </a:lnTo>
                  <a:close/>
                </a:path>
              </a:pathLst>
            </a:custGeom>
            <a:solidFill>
              <a:srgbClr val="FFFFFF">
                <a:alpha val="4509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290400" y="852125"/>
              <a:ext cx="669100" cy="448425"/>
            </a:xfrm>
            <a:custGeom>
              <a:avLst/>
              <a:gdLst/>
              <a:ahLst/>
              <a:cxnLst/>
              <a:rect l="l" t="t" r="r" b="b"/>
              <a:pathLst>
                <a:path w="26764" h="17937" extrusionOk="0">
                  <a:moveTo>
                    <a:pt x="9861" y="1"/>
                  </a:moveTo>
                  <a:lnTo>
                    <a:pt x="1" y="7670"/>
                  </a:lnTo>
                  <a:lnTo>
                    <a:pt x="158" y="7722"/>
                  </a:lnTo>
                  <a:lnTo>
                    <a:pt x="158" y="7732"/>
                  </a:lnTo>
                  <a:lnTo>
                    <a:pt x="26763" y="17936"/>
                  </a:lnTo>
                  <a:lnTo>
                    <a:pt x="26763" y="17936"/>
                  </a:lnTo>
                  <a:lnTo>
                    <a:pt x="9965" y="42"/>
                  </a:lnTo>
                  <a:lnTo>
                    <a:pt x="986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5290400" y="852125"/>
              <a:ext cx="246525" cy="191750"/>
            </a:xfrm>
            <a:custGeom>
              <a:avLst/>
              <a:gdLst/>
              <a:ahLst/>
              <a:cxnLst/>
              <a:rect l="l" t="t" r="r" b="b"/>
              <a:pathLst>
                <a:path w="9861" h="7670" extrusionOk="0">
                  <a:moveTo>
                    <a:pt x="9861" y="1"/>
                  </a:moveTo>
                  <a:lnTo>
                    <a:pt x="1" y="7670"/>
                  </a:lnTo>
                  <a:lnTo>
                    <a:pt x="1" y="767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4013600" y="1916100"/>
              <a:ext cx="903050" cy="681600"/>
            </a:xfrm>
            <a:custGeom>
              <a:avLst/>
              <a:gdLst/>
              <a:ahLst/>
              <a:cxnLst/>
              <a:rect l="l" t="t" r="r" b="b"/>
              <a:pathLst>
                <a:path w="36122" h="27264" extrusionOk="0">
                  <a:moveTo>
                    <a:pt x="1" y="1"/>
                  </a:moveTo>
                  <a:lnTo>
                    <a:pt x="3746" y="4852"/>
                  </a:lnTo>
                  <a:lnTo>
                    <a:pt x="21014" y="27263"/>
                  </a:lnTo>
                  <a:lnTo>
                    <a:pt x="36122" y="10685"/>
                  </a:ln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4007875" y="1047500"/>
              <a:ext cx="1277100" cy="1128675"/>
            </a:xfrm>
            <a:custGeom>
              <a:avLst/>
              <a:gdLst/>
              <a:ahLst/>
              <a:cxnLst/>
              <a:rect l="l" t="t" r="r" b="b"/>
              <a:pathLst>
                <a:path w="51084" h="45147" extrusionOk="0">
                  <a:moveTo>
                    <a:pt x="51083" y="1"/>
                  </a:moveTo>
                  <a:lnTo>
                    <a:pt x="10" y="34296"/>
                  </a:lnTo>
                  <a:lnTo>
                    <a:pt x="0" y="34337"/>
                  </a:lnTo>
                  <a:lnTo>
                    <a:pt x="36539" y="45147"/>
                  </a:lnTo>
                  <a:lnTo>
                    <a:pt x="5108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4929675" y="1045425"/>
              <a:ext cx="1040775" cy="1131025"/>
            </a:xfrm>
            <a:custGeom>
              <a:avLst/>
              <a:gdLst/>
              <a:ahLst/>
              <a:cxnLst/>
              <a:rect l="l" t="t" r="r" b="b"/>
              <a:pathLst>
                <a:path w="41631" h="45241" extrusionOk="0">
                  <a:moveTo>
                    <a:pt x="14587" y="0"/>
                  </a:moveTo>
                  <a:lnTo>
                    <a:pt x="1" y="45240"/>
                  </a:lnTo>
                  <a:lnTo>
                    <a:pt x="41631" y="10674"/>
                  </a:lnTo>
                  <a:lnTo>
                    <a:pt x="41192" y="10204"/>
                  </a:lnTo>
                  <a:lnTo>
                    <a:pt x="1458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4545450" y="2187900"/>
              <a:ext cx="829250" cy="755675"/>
            </a:xfrm>
            <a:custGeom>
              <a:avLst/>
              <a:gdLst/>
              <a:ahLst/>
              <a:cxnLst/>
              <a:rect l="l" t="t" r="r" b="b"/>
              <a:pathLst>
                <a:path w="33170" h="30227" extrusionOk="0">
                  <a:moveTo>
                    <a:pt x="15108" y="1"/>
                  </a:moveTo>
                  <a:lnTo>
                    <a:pt x="0" y="16590"/>
                  </a:lnTo>
                  <a:lnTo>
                    <a:pt x="33169" y="30226"/>
                  </a:lnTo>
                  <a:lnTo>
                    <a:pt x="33169" y="30226"/>
                  </a:lnTo>
                  <a:lnTo>
                    <a:pt x="21389" y="10507"/>
                  </a:lnTo>
                  <a:lnTo>
                    <a:pt x="15108"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5978250" y="1318775"/>
              <a:ext cx="350075" cy="664900"/>
            </a:xfrm>
            <a:custGeom>
              <a:avLst/>
              <a:gdLst/>
              <a:ahLst/>
              <a:cxnLst/>
              <a:rect l="l" t="t" r="r" b="b"/>
              <a:pathLst>
                <a:path w="14003" h="26596" extrusionOk="0">
                  <a:moveTo>
                    <a:pt x="1" y="1"/>
                  </a:moveTo>
                  <a:lnTo>
                    <a:pt x="3694" y="26596"/>
                  </a:lnTo>
                  <a:lnTo>
                    <a:pt x="14002" y="11509"/>
                  </a:lnTo>
                  <a:lnTo>
                    <a:pt x="13950" y="11383"/>
                  </a:ln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4931250" y="2185300"/>
              <a:ext cx="710800" cy="756975"/>
            </a:xfrm>
            <a:custGeom>
              <a:avLst/>
              <a:gdLst/>
              <a:ahLst/>
              <a:cxnLst/>
              <a:rect l="l" t="t" r="r" b="b"/>
              <a:pathLst>
                <a:path w="28432" h="30279" extrusionOk="0">
                  <a:moveTo>
                    <a:pt x="0" y="0"/>
                  </a:moveTo>
                  <a:lnTo>
                    <a:pt x="18092" y="30279"/>
                  </a:lnTo>
                  <a:lnTo>
                    <a:pt x="28431" y="365"/>
                  </a:lnTo>
                  <a:lnTo>
                    <a:pt x="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5391600" y="2197550"/>
              <a:ext cx="451300" cy="746300"/>
            </a:xfrm>
            <a:custGeom>
              <a:avLst/>
              <a:gdLst/>
              <a:ahLst/>
              <a:cxnLst/>
              <a:rect l="l" t="t" r="r" b="b"/>
              <a:pathLst>
                <a:path w="18052" h="29852" extrusionOk="0">
                  <a:moveTo>
                    <a:pt x="10320" y="0"/>
                  </a:moveTo>
                  <a:lnTo>
                    <a:pt x="1" y="29851"/>
                  </a:lnTo>
                  <a:lnTo>
                    <a:pt x="18030" y="29851"/>
                  </a:lnTo>
                  <a:lnTo>
                    <a:pt x="18051" y="29840"/>
                  </a:lnTo>
                  <a:lnTo>
                    <a:pt x="1032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5649600" y="2193125"/>
              <a:ext cx="592900" cy="750450"/>
            </a:xfrm>
            <a:custGeom>
              <a:avLst/>
              <a:gdLst/>
              <a:ahLst/>
              <a:cxnLst/>
              <a:rect l="l" t="t" r="r" b="b"/>
              <a:pathLst>
                <a:path w="23716" h="30018" extrusionOk="0">
                  <a:moveTo>
                    <a:pt x="52" y="0"/>
                  </a:moveTo>
                  <a:lnTo>
                    <a:pt x="0" y="177"/>
                  </a:lnTo>
                  <a:lnTo>
                    <a:pt x="7731" y="30017"/>
                  </a:lnTo>
                  <a:lnTo>
                    <a:pt x="23715" y="18489"/>
                  </a:lnTo>
                  <a:lnTo>
                    <a:pt x="5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6070600" y="1606475"/>
              <a:ext cx="432475" cy="441650"/>
            </a:xfrm>
            <a:custGeom>
              <a:avLst/>
              <a:gdLst/>
              <a:ahLst/>
              <a:cxnLst/>
              <a:rect l="l" t="t" r="r" b="b"/>
              <a:pathLst>
                <a:path w="17299" h="17666" extrusionOk="0">
                  <a:moveTo>
                    <a:pt x="10308" y="1"/>
                  </a:moveTo>
                  <a:lnTo>
                    <a:pt x="0" y="15088"/>
                  </a:lnTo>
                  <a:lnTo>
                    <a:pt x="17299" y="17665"/>
                  </a:lnTo>
                  <a:lnTo>
                    <a:pt x="17299" y="17665"/>
                  </a:lnTo>
                  <a:lnTo>
                    <a:pt x="10308"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5649075" y="1315125"/>
              <a:ext cx="421525" cy="872800"/>
            </a:xfrm>
            <a:custGeom>
              <a:avLst/>
              <a:gdLst/>
              <a:ahLst/>
              <a:cxnLst/>
              <a:rect l="l" t="t" r="r" b="b"/>
              <a:pathLst>
                <a:path w="16861" h="34912" extrusionOk="0">
                  <a:moveTo>
                    <a:pt x="12980" y="1"/>
                  </a:moveTo>
                  <a:lnTo>
                    <a:pt x="0" y="34859"/>
                  </a:lnTo>
                  <a:lnTo>
                    <a:pt x="167" y="34859"/>
                  </a:lnTo>
                  <a:lnTo>
                    <a:pt x="146" y="34912"/>
                  </a:lnTo>
                  <a:lnTo>
                    <a:pt x="16861" y="26742"/>
                  </a:lnTo>
                  <a:lnTo>
                    <a:pt x="13168" y="147"/>
                  </a:lnTo>
                  <a:lnTo>
                    <a:pt x="1298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4929400" y="1312250"/>
              <a:ext cx="1044175" cy="874350"/>
            </a:xfrm>
            <a:custGeom>
              <a:avLst/>
              <a:gdLst/>
              <a:ahLst/>
              <a:cxnLst/>
              <a:rect l="l" t="t" r="r" b="b"/>
              <a:pathLst>
                <a:path w="41767" h="34974" extrusionOk="0">
                  <a:moveTo>
                    <a:pt x="41642" y="1"/>
                  </a:moveTo>
                  <a:lnTo>
                    <a:pt x="12" y="34567"/>
                  </a:lnTo>
                  <a:lnTo>
                    <a:pt x="1" y="34598"/>
                  </a:lnTo>
                  <a:lnTo>
                    <a:pt x="28787" y="34974"/>
                  </a:lnTo>
                  <a:lnTo>
                    <a:pt x="41767" y="116"/>
                  </a:lnTo>
                  <a:lnTo>
                    <a:pt x="41683" y="42"/>
                  </a:lnTo>
                  <a:lnTo>
                    <a:pt x="4164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5650875" y="1983650"/>
              <a:ext cx="595025" cy="671700"/>
            </a:xfrm>
            <a:custGeom>
              <a:avLst/>
              <a:gdLst/>
              <a:ahLst/>
              <a:cxnLst/>
              <a:rect l="l" t="t" r="r" b="b"/>
              <a:pathLst>
                <a:path w="23801" h="26868" extrusionOk="0">
                  <a:moveTo>
                    <a:pt x="16789" y="1"/>
                  </a:moveTo>
                  <a:lnTo>
                    <a:pt x="74" y="8171"/>
                  </a:lnTo>
                  <a:lnTo>
                    <a:pt x="1" y="8379"/>
                  </a:lnTo>
                  <a:lnTo>
                    <a:pt x="23664" y="26868"/>
                  </a:lnTo>
                  <a:lnTo>
                    <a:pt x="23675" y="26868"/>
                  </a:lnTo>
                  <a:lnTo>
                    <a:pt x="23800" y="26565"/>
                  </a:lnTo>
                  <a:lnTo>
                    <a:pt x="16789"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6070600" y="1983650"/>
              <a:ext cx="433000" cy="664125"/>
            </a:xfrm>
            <a:custGeom>
              <a:avLst/>
              <a:gdLst/>
              <a:ahLst/>
              <a:cxnLst/>
              <a:rect l="l" t="t" r="r" b="b"/>
              <a:pathLst>
                <a:path w="17320" h="26565" extrusionOk="0">
                  <a:moveTo>
                    <a:pt x="0" y="1"/>
                  </a:moveTo>
                  <a:lnTo>
                    <a:pt x="7011" y="26565"/>
                  </a:lnTo>
                  <a:lnTo>
                    <a:pt x="17320" y="2630"/>
                  </a:lnTo>
                  <a:lnTo>
                    <a:pt x="17299" y="2578"/>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2437350" y="3367150"/>
              <a:ext cx="1416375" cy="419975"/>
            </a:xfrm>
            <a:custGeom>
              <a:avLst/>
              <a:gdLst/>
              <a:ahLst/>
              <a:cxnLst/>
              <a:rect l="l" t="t" r="r" b="b"/>
              <a:pathLst>
                <a:path w="56655" h="16799" extrusionOk="0">
                  <a:moveTo>
                    <a:pt x="136" y="0"/>
                  </a:moveTo>
                  <a:cubicBezTo>
                    <a:pt x="115" y="116"/>
                    <a:pt x="63" y="220"/>
                    <a:pt x="0" y="313"/>
                  </a:cubicBezTo>
                  <a:lnTo>
                    <a:pt x="13919" y="16799"/>
                  </a:lnTo>
                  <a:lnTo>
                    <a:pt x="56655" y="6031"/>
                  </a:lnTo>
                  <a:lnTo>
                    <a:pt x="56571" y="5906"/>
                  </a:lnTo>
                  <a:lnTo>
                    <a:pt x="136"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1710125" y="3372125"/>
              <a:ext cx="693325" cy="509425"/>
            </a:xfrm>
            <a:custGeom>
              <a:avLst/>
              <a:gdLst/>
              <a:ahLst/>
              <a:cxnLst/>
              <a:rect l="l" t="t" r="r" b="b"/>
              <a:pathLst>
                <a:path w="27733" h="20377" extrusionOk="0">
                  <a:moveTo>
                    <a:pt x="27503" y="0"/>
                  </a:moveTo>
                  <a:lnTo>
                    <a:pt x="14211" y="1387"/>
                  </a:lnTo>
                  <a:lnTo>
                    <a:pt x="0" y="2859"/>
                  </a:lnTo>
                  <a:lnTo>
                    <a:pt x="6928" y="20376"/>
                  </a:lnTo>
                  <a:lnTo>
                    <a:pt x="15286" y="12312"/>
                  </a:lnTo>
                  <a:lnTo>
                    <a:pt x="27733" y="292"/>
                  </a:lnTo>
                  <a:cubicBezTo>
                    <a:pt x="27639" y="209"/>
                    <a:pt x="27566" y="114"/>
                    <a:pt x="27503" y="0"/>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1890100" y="3380700"/>
              <a:ext cx="882975" cy="505550"/>
            </a:xfrm>
            <a:custGeom>
              <a:avLst/>
              <a:gdLst/>
              <a:ahLst/>
              <a:cxnLst/>
              <a:rect l="l" t="t" r="r" b="b"/>
              <a:pathLst>
                <a:path w="35319" h="20222" extrusionOk="0">
                  <a:moveTo>
                    <a:pt x="21651" y="1"/>
                  </a:moveTo>
                  <a:cubicBezTo>
                    <a:pt x="21515" y="84"/>
                    <a:pt x="21338" y="147"/>
                    <a:pt x="21129" y="147"/>
                  </a:cubicBezTo>
                  <a:cubicBezTo>
                    <a:pt x="21025" y="147"/>
                    <a:pt x="20930" y="126"/>
                    <a:pt x="20847" y="105"/>
                  </a:cubicBezTo>
                  <a:lnTo>
                    <a:pt x="10904" y="9704"/>
                  </a:lnTo>
                  <a:lnTo>
                    <a:pt x="1" y="20221"/>
                  </a:lnTo>
                  <a:lnTo>
                    <a:pt x="1" y="20221"/>
                  </a:lnTo>
                  <a:lnTo>
                    <a:pt x="35319" y="16184"/>
                  </a:lnTo>
                  <a:lnTo>
                    <a:pt x="2165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2785300" y="3517925"/>
              <a:ext cx="1071300" cy="546725"/>
            </a:xfrm>
            <a:custGeom>
              <a:avLst/>
              <a:gdLst/>
              <a:ahLst/>
              <a:cxnLst/>
              <a:rect l="l" t="t" r="r" b="b"/>
              <a:pathLst>
                <a:path w="42852" h="21869" extrusionOk="0">
                  <a:moveTo>
                    <a:pt x="42737" y="0"/>
                  </a:moveTo>
                  <a:lnTo>
                    <a:pt x="1" y="10768"/>
                  </a:lnTo>
                  <a:lnTo>
                    <a:pt x="147" y="10945"/>
                  </a:lnTo>
                  <a:lnTo>
                    <a:pt x="126" y="10945"/>
                  </a:lnTo>
                  <a:lnTo>
                    <a:pt x="24874" y="21869"/>
                  </a:lnTo>
                  <a:lnTo>
                    <a:pt x="25636" y="21723"/>
                  </a:lnTo>
                  <a:lnTo>
                    <a:pt x="25646" y="21775"/>
                  </a:lnTo>
                  <a:lnTo>
                    <a:pt x="42852" y="178"/>
                  </a:lnTo>
                  <a:lnTo>
                    <a:pt x="4273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1901050" y="3792600"/>
              <a:ext cx="878025" cy="427000"/>
            </a:xfrm>
            <a:custGeom>
              <a:avLst/>
              <a:gdLst/>
              <a:ahLst/>
              <a:cxnLst/>
              <a:rect l="l" t="t" r="r" b="b"/>
              <a:pathLst>
                <a:path w="35121" h="17080" extrusionOk="0">
                  <a:moveTo>
                    <a:pt x="35120" y="0"/>
                  </a:moveTo>
                  <a:lnTo>
                    <a:pt x="1" y="4027"/>
                  </a:lnTo>
                  <a:lnTo>
                    <a:pt x="27723" y="17079"/>
                  </a:lnTo>
                  <a:lnTo>
                    <a:pt x="27838" y="17059"/>
                  </a:lnTo>
                  <a:lnTo>
                    <a:pt x="3512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2596975" y="3791550"/>
              <a:ext cx="810200" cy="427525"/>
            </a:xfrm>
            <a:custGeom>
              <a:avLst/>
              <a:gdLst/>
              <a:ahLst/>
              <a:cxnLst/>
              <a:rect l="l" t="t" r="r" b="b"/>
              <a:pathLst>
                <a:path w="32408" h="17101" extrusionOk="0">
                  <a:moveTo>
                    <a:pt x="7659" y="0"/>
                  </a:moveTo>
                  <a:lnTo>
                    <a:pt x="7378" y="31"/>
                  </a:lnTo>
                  <a:lnTo>
                    <a:pt x="7283" y="42"/>
                  </a:lnTo>
                  <a:lnTo>
                    <a:pt x="1" y="17101"/>
                  </a:lnTo>
                  <a:lnTo>
                    <a:pt x="32407" y="10924"/>
                  </a:lnTo>
                  <a:lnTo>
                    <a:pt x="7659"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4542075" y="2609950"/>
              <a:ext cx="819050" cy="410050"/>
            </a:xfrm>
            <a:custGeom>
              <a:avLst/>
              <a:gdLst/>
              <a:ahLst/>
              <a:cxnLst/>
              <a:rect l="l" t="t" r="r" b="b"/>
              <a:pathLst>
                <a:path w="32762" h="16402" extrusionOk="0">
                  <a:moveTo>
                    <a:pt x="0" y="0"/>
                  </a:moveTo>
                  <a:lnTo>
                    <a:pt x="9850" y="16402"/>
                  </a:lnTo>
                  <a:lnTo>
                    <a:pt x="9912" y="16370"/>
                  </a:lnTo>
                  <a:lnTo>
                    <a:pt x="9975" y="16360"/>
                  </a:lnTo>
                  <a:lnTo>
                    <a:pt x="32762" y="13469"/>
                  </a:lnTo>
                  <a:lnTo>
                    <a:pt x="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3881350" y="2608900"/>
              <a:ext cx="906975" cy="887650"/>
            </a:xfrm>
            <a:custGeom>
              <a:avLst/>
              <a:gdLst/>
              <a:ahLst/>
              <a:cxnLst/>
              <a:rect l="l" t="t" r="r" b="b"/>
              <a:pathLst>
                <a:path w="36279" h="35506" extrusionOk="0">
                  <a:moveTo>
                    <a:pt x="26346" y="0"/>
                  </a:moveTo>
                  <a:lnTo>
                    <a:pt x="1" y="35505"/>
                  </a:lnTo>
                  <a:lnTo>
                    <a:pt x="36279" y="16444"/>
                  </a:lnTo>
                  <a:lnTo>
                    <a:pt x="26429" y="42"/>
                  </a:lnTo>
                  <a:lnTo>
                    <a:pt x="26346"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426450" y="3522350"/>
              <a:ext cx="515450" cy="641700"/>
            </a:xfrm>
            <a:custGeom>
              <a:avLst/>
              <a:gdLst/>
              <a:ahLst/>
              <a:cxnLst/>
              <a:rect l="l" t="t" r="r" b="b"/>
              <a:pathLst>
                <a:path w="20618" h="25668" extrusionOk="0">
                  <a:moveTo>
                    <a:pt x="17206" y="1"/>
                  </a:moveTo>
                  <a:lnTo>
                    <a:pt x="0" y="21598"/>
                  </a:lnTo>
                  <a:lnTo>
                    <a:pt x="95" y="21984"/>
                  </a:lnTo>
                  <a:lnTo>
                    <a:pt x="20617" y="25667"/>
                  </a:lnTo>
                  <a:lnTo>
                    <a:pt x="17508" y="481"/>
                  </a:lnTo>
                  <a:lnTo>
                    <a:pt x="17206"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428800" y="4071925"/>
              <a:ext cx="513100" cy="392350"/>
            </a:xfrm>
            <a:custGeom>
              <a:avLst/>
              <a:gdLst/>
              <a:ahLst/>
              <a:cxnLst/>
              <a:rect l="l" t="t" r="r" b="b"/>
              <a:pathLst>
                <a:path w="20524" h="15694" extrusionOk="0">
                  <a:moveTo>
                    <a:pt x="1" y="1"/>
                  </a:moveTo>
                  <a:lnTo>
                    <a:pt x="3871" y="15693"/>
                  </a:lnTo>
                  <a:lnTo>
                    <a:pt x="20523" y="3684"/>
                  </a:ln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3525575" y="4164025"/>
              <a:ext cx="513100" cy="406925"/>
            </a:xfrm>
            <a:custGeom>
              <a:avLst/>
              <a:gdLst/>
              <a:ahLst/>
              <a:cxnLst/>
              <a:rect l="l" t="t" r="r" b="b"/>
              <a:pathLst>
                <a:path w="20524" h="16277" extrusionOk="0">
                  <a:moveTo>
                    <a:pt x="16652" y="0"/>
                  </a:moveTo>
                  <a:lnTo>
                    <a:pt x="0" y="12009"/>
                  </a:lnTo>
                  <a:lnTo>
                    <a:pt x="53" y="12208"/>
                  </a:lnTo>
                  <a:lnTo>
                    <a:pt x="53" y="12270"/>
                  </a:lnTo>
                  <a:lnTo>
                    <a:pt x="20273" y="16277"/>
                  </a:lnTo>
                  <a:lnTo>
                    <a:pt x="20419" y="16173"/>
                  </a:lnTo>
                  <a:lnTo>
                    <a:pt x="20523" y="15630"/>
                  </a:lnTo>
                  <a:lnTo>
                    <a:pt x="1665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864125" y="3534350"/>
              <a:ext cx="289050" cy="629700"/>
            </a:xfrm>
            <a:custGeom>
              <a:avLst/>
              <a:gdLst/>
              <a:ahLst/>
              <a:cxnLst/>
              <a:rect l="l" t="t" r="r" b="b"/>
              <a:pathLst>
                <a:path w="11562" h="25188" extrusionOk="0">
                  <a:moveTo>
                    <a:pt x="1" y="1"/>
                  </a:moveTo>
                  <a:lnTo>
                    <a:pt x="3110" y="25187"/>
                  </a:lnTo>
                  <a:lnTo>
                    <a:pt x="11510" y="18416"/>
                  </a:lnTo>
                  <a:lnTo>
                    <a:pt x="11561" y="18165"/>
                  </a:ln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941875" y="3994725"/>
              <a:ext cx="210000" cy="560050"/>
            </a:xfrm>
            <a:custGeom>
              <a:avLst/>
              <a:gdLst/>
              <a:ahLst/>
              <a:cxnLst/>
              <a:rect l="l" t="t" r="r" b="b"/>
              <a:pathLst>
                <a:path w="8400" h="22402" extrusionOk="0">
                  <a:moveTo>
                    <a:pt x="8400" y="1"/>
                  </a:moveTo>
                  <a:lnTo>
                    <a:pt x="0" y="6772"/>
                  </a:lnTo>
                  <a:lnTo>
                    <a:pt x="3871" y="22402"/>
                  </a:lnTo>
                  <a:lnTo>
                    <a:pt x="840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526875" y="4470775"/>
              <a:ext cx="505525" cy="469250"/>
            </a:xfrm>
            <a:custGeom>
              <a:avLst/>
              <a:gdLst/>
              <a:ahLst/>
              <a:cxnLst/>
              <a:rect l="l" t="t" r="r" b="b"/>
              <a:pathLst>
                <a:path w="20221" h="18770" extrusionOk="0">
                  <a:moveTo>
                    <a:pt x="1" y="0"/>
                  </a:moveTo>
                  <a:lnTo>
                    <a:pt x="1" y="18770"/>
                  </a:lnTo>
                  <a:lnTo>
                    <a:pt x="20221" y="4007"/>
                  </a:lnTo>
                  <a:lnTo>
                    <a:pt x="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1109425" y="283500"/>
              <a:ext cx="5411650" cy="4688350"/>
            </a:xfrm>
            <a:custGeom>
              <a:avLst/>
              <a:gdLst/>
              <a:ahLst/>
              <a:cxnLst/>
              <a:rect l="l" t="t" r="r" b="b"/>
              <a:pathLst>
                <a:path w="216466" h="187534" extrusionOk="0">
                  <a:moveTo>
                    <a:pt x="100694" y="679"/>
                  </a:moveTo>
                  <a:lnTo>
                    <a:pt x="120905" y="7044"/>
                  </a:lnTo>
                  <a:lnTo>
                    <a:pt x="134489" y="7429"/>
                  </a:lnTo>
                  <a:lnTo>
                    <a:pt x="149451" y="11164"/>
                  </a:lnTo>
                  <a:lnTo>
                    <a:pt x="177204" y="22787"/>
                  </a:lnTo>
                  <a:lnTo>
                    <a:pt x="194482" y="41192"/>
                  </a:lnTo>
                  <a:lnTo>
                    <a:pt x="208703" y="52794"/>
                  </a:lnTo>
                  <a:lnTo>
                    <a:pt x="215767" y="70636"/>
                  </a:lnTo>
                  <a:lnTo>
                    <a:pt x="205333" y="94874"/>
                  </a:lnTo>
                  <a:lnTo>
                    <a:pt x="189317" y="106413"/>
                  </a:lnTo>
                  <a:lnTo>
                    <a:pt x="170965" y="106413"/>
                  </a:lnTo>
                  <a:lnTo>
                    <a:pt x="147281" y="109418"/>
                  </a:lnTo>
                  <a:lnTo>
                    <a:pt x="147218" y="109428"/>
                  </a:lnTo>
                  <a:lnTo>
                    <a:pt x="109949" y="129001"/>
                  </a:lnTo>
                  <a:lnTo>
                    <a:pt x="109636" y="129168"/>
                  </a:lnTo>
                  <a:lnTo>
                    <a:pt x="121749" y="148199"/>
                  </a:lnTo>
                  <a:lnTo>
                    <a:pt x="117065" y="171394"/>
                  </a:lnTo>
                  <a:lnTo>
                    <a:pt x="96699" y="186261"/>
                  </a:lnTo>
                  <a:lnTo>
                    <a:pt x="96699" y="167429"/>
                  </a:lnTo>
                  <a:lnTo>
                    <a:pt x="92671" y="151100"/>
                  </a:lnTo>
                  <a:lnTo>
                    <a:pt x="59388" y="157443"/>
                  </a:lnTo>
                  <a:lnTo>
                    <a:pt x="31030" y="144088"/>
                  </a:lnTo>
                  <a:lnTo>
                    <a:pt x="23882" y="126038"/>
                  </a:lnTo>
                  <a:lnTo>
                    <a:pt x="9954" y="120019"/>
                  </a:lnTo>
                  <a:lnTo>
                    <a:pt x="2139" y="104389"/>
                  </a:lnTo>
                  <a:lnTo>
                    <a:pt x="647" y="84179"/>
                  </a:lnTo>
                  <a:lnTo>
                    <a:pt x="647" y="66984"/>
                  </a:lnTo>
                  <a:lnTo>
                    <a:pt x="13355" y="49790"/>
                  </a:lnTo>
                  <a:lnTo>
                    <a:pt x="25354" y="35162"/>
                  </a:lnTo>
                  <a:lnTo>
                    <a:pt x="39231" y="25041"/>
                  </a:lnTo>
                  <a:lnTo>
                    <a:pt x="47160" y="15996"/>
                  </a:lnTo>
                  <a:lnTo>
                    <a:pt x="56456" y="8922"/>
                  </a:lnTo>
                  <a:lnTo>
                    <a:pt x="78920" y="7054"/>
                  </a:lnTo>
                  <a:lnTo>
                    <a:pt x="100694" y="679"/>
                  </a:lnTo>
                  <a:close/>
                  <a:moveTo>
                    <a:pt x="100705" y="0"/>
                  </a:moveTo>
                  <a:lnTo>
                    <a:pt x="78836" y="6407"/>
                  </a:lnTo>
                  <a:lnTo>
                    <a:pt x="56310" y="8285"/>
                  </a:lnTo>
                  <a:lnTo>
                    <a:pt x="56216" y="8296"/>
                  </a:lnTo>
                  <a:lnTo>
                    <a:pt x="46743" y="15495"/>
                  </a:lnTo>
                  <a:lnTo>
                    <a:pt x="38823" y="24540"/>
                  </a:lnTo>
                  <a:lnTo>
                    <a:pt x="24947" y="34661"/>
                  </a:lnTo>
                  <a:lnTo>
                    <a:pt x="12844" y="49393"/>
                  </a:lnTo>
                  <a:lnTo>
                    <a:pt x="0" y="66775"/>
                  </a:lnTo>
                  <a:lnTo>
                    <a:pt x="0" y="84200"/>
                  </a:lnTo>
                  <a:lnTo>
                    <a:pt x="1503" y="104503"/>
                  </a:lnTo>
                  <a:lnTo>
                    <a:pt x="9484" y="120519"/>
                  </a:lnTo>
                  <a:lnTo>
                    <a:pt x="23382" y="126529"/>
                  </a:lnTo>
                  <a:lnTo>
                    <a:pt x="30518" y="144568"/>
                  </a:lnTo>
                  <a:lnTo>
                    <a:pt x="59305" y="158122"/>
                  </a:lnTo>
                  <a:lnTo>
                    <a:pt x="92191" y="151851"/>
                  </a:lnTo>
                  <a:lnTo>
                    <a:pt x="96052" y="167471"/>
                  </a:lnTo>
                  <a:lnTo>
                    <a:pt x="96052" y="187534"/>
                  </a:lnTo>
                  <a:lnTo>
                    <a:pt x="117545" y="171842"/>
                  </a:lnTo>
                  <a:lnTo>
                    <a:pt x="117649" y="171769"/>
                  </a:lnTo>
                  <a:lnTo>
                    <a:pt x="122438" y="148074"/>
                  </a:lnTo>
                  <a:lnTo>
                    <a:pt x="110565" y="129409"/>
                  </a:lnTo>
                  <a:lnTo>
                    <a:pt x="147416" y="110054"/>
                  </a:lnTo>
                  <a:lnTo>
                    <a:pt x="171007" y="107060"/>
                  </a:lnTo>
                  <a:lnTo>
                    <a:pt x="189526" y="107060"/>
                  </a:lnTo>
                  <a:lnTo>
                    <a:pt x="205781" y="95343"/>
                  </a:lnTo>
                  <a:lnTo>
                    <a:pt x="205855" y="95291"/>
                  </a:lnTo>
                  <a:lnTo>
                    <a:pt x="216414" y="70772"/>
                  </a:lnTo>
                  <a:lnTo>
                    <a:pt x="216465" y="70647"/>
                  </a:lnTo>
                  <a:lnTo>
                    <a:pt x="209245" y="52398"/>
                  </a:lnTo>
                  <a:lnTo>
                    <a:pt x="194920" y="40723"/>
                  </a:lnTo>
                  <a:lnTo>
                    <a:pt x="177632" y="22297"/>
                  </a:lnTo>
                  <a:lnTo>
                    <a:pt x="177580" y="22245"/>
                  </a:lnTo>
                  <a:lnTo>
                    <a:pt x="149649" y="10549"/>
                  </a:lnTo>
                  <a:lnTo>
                    <a:pt x="134614" y="6793"/>
                  </a:lnTo>
                  <a:lnTo>
                    <a:pt x="121051" y="6407"/>
                  </a:lnTo>
                  <a:lnTo>
                    <a:pt x="100705"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1429450" y="1148725"/>
              <a:ext cx="483900" cy="473950"/>
            </a:xfrm>
            <a:custGeom>
              <a:avLst/>
              <a:gdLst/>
              <a:ahLst/>
              <a:cxnLst/>
              <a:rect l="l" t="t" r="r" b="b"/>
              <a:pathLst>
                <a:path w="19356" h="18958" extrusionOk="0">
                  <a:moveTo>
                    <a:pt x="12282" y="636"/>
                  </a:moveTo>
                  <a:lnTo>
                    <a:pt x="18844" y="18519"/>
                  </a:lnTo>
                  <a:lnTo>
                    <a:pt x="18844" y="18519"/>
                  </a:lnTo>
                  <a:lnTo>
                    <a:pt x="596" y="14878"/>
                  </a:lnTo>
                  <a:lnTo>
                    <a:pt x="12282" y="636"/>
                  </a:lnTo>
                  <a:close/>
                  <a:moveTo>
                    <a:pt x="12386" y="0"/>
                  </a:moveTo>
                  <a:lnTo>
                    <a:pt x="1" y="15087"/>
                  </a:lnTo>
                  <a:lnTo>
                    <a:pt x="19356" y="18958"/>
                  </a:lnTo>
                  <a:lnTo>
                    <a:pt x="12386"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1732825" y="899600"/>
              <a:ext cx="355025" cy="718900"/>
            </a:xfrm>
            <a:custGeom>
              <a:avLst/>
              <a:gdLst/>
              <a:ahLst/>
              <a:cxnLst/>
              <a:rect l="l" t="t" r="r" b="b"/>
              <a:pathLst>
                <a:path w="14201" h="28756" extrusionOk="0">
                  <a:moveTo>
                    <a:pt x="14012" y="1"/>
                  </a:moveTo>
                  <a:lnTo>
                    <a:pt x="1" y="10226"/>
                  </a:lnTo>
                  <a:lnTo>
                    <a:pt x="6813" y="28756"/>
                  </a:lnTo>
                  <a:lnTo>
                    <a:pt x="7116" y="28651"/>
                  </a:lnTo>
                  <a:lnTo>
                    <a:pt x="386" y="10341"/>
                  </a:lnTo>
                  <a:lnTo>
                    <a:pt x="14200" y="262"/>
                  </a:lnTo>
                  <a:lnTo>
                    <a:pt x="1401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1432600" y="1518325"/>
              <a:ext cx="481800" cy="616650"/>
            </a:xfrm>
            <a:custGeom>
              <a:avLst/>
              <a:gdLst/>
              <a:ahLst/>
              <a:cxnLst/>
              <a:rect l="l" t="t" r="r" b="b"/>
              <a:pathLst>
                <a:path w="19272" h="24666" extrusionOk="0">
                  <a:moveTo>
                    <a:pt x="355" y="397"/>
                  </a:moveTo>
                  <a:lnTo>
                    <a:pt x="18676" y="4059"/>
                  </a:lnTo>
                  <a:lnTo>
                    <a:pt x="1816" y="23851"/>
                  </a:lnTo>
                  <a:lnTo>
                    <a:pt x="355" y="397"/>
                  </a:lnTo>
                  <a:close/>
                  <a:moveTo>
                    <a:pt x="0" y="0"/>
                  </a:moveTo>
                  <a:lnTo>
                    <a:pt x="1544" y="24665"/>
                  </a:lnTo>
                  <a:lnTo>
                    <a:pt x="19271" y="3851"/>
                  </a:lnTo>
                  <a:lnTo>
                    <a:pt x="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1466500" y="1609350"/>
              <a:ext cx="662825" cy="585875"/>
            </a:xfrm>
            <a:custGeom>
              <a:avLst/>
              <a:gdLst/>
              <a:ahLst/>
              <a:cxnLst/>
              <a:rect l="l" t="t" r="r" b="b"/>
              <a:pathLst>
                <a:path w="26513" h="23435" extrusionOk="0">
                  <a:moveTo>
                    <a:pt x="17561" y="627"/>
                  </a:moveTo>
                  <a:lnTo>
                    <a:pt x="26022" y="23059"/>
                  </a:lnTo>
                  <a:lnTo>
                    <a:pt x="647" y="20482"/>
                  </a:lnTo>
                  <a:lnTo>
                    <a:pt x="17561" y="627"/>
                  </a:lnTo>
                  <a:close/>
                  <a:moveTo>
                    <a:pt x="17675" y="1"/>
                  </a:moveTo>
                  <a:lnTo>
                    <a:pt x="0" y="20743"/>
                  </a:lnTo>
                  <a:lnTo>
                    <a:pt x="26513" y="23435"/>
                  </a:lnTo>
                  <a:lnTo>
                    <a:pt x="26513" y="23435"/>
                  </a:lnTo>
                  <a:lnTo>
                    <a:pt x="17675"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1111225" y="1511800"/>
              <a:ext cx="367825" cy="619525"/>
            </a:xfrm>
            <a:custGeom>
              <a:avLst/>
              <a:gdLst/>
              <a:ahLst/>
              <a:cxnLst/>
              <a:rect l="l" t="t" r="r" b="b"/>
              <a:pathLst>
                <a:path w="14713" h="24781" extrusionOk="0">
                  <a:moveTo>
                    <a:pt x="12897" y="908"/>
                  </a:moveTo>
                  <a:lnTo>
                    <a:pt x="14358" y="24258"/>
                  </a:lnTo>
                  <a:lnTo>
                    <a:pt x="492" y="17685"/>
                  </a:lnTo>
                  <a:lnTo>
                    <a:pt x="12897" y="908"/>
                  </a:lnTo>
                  <a:close/>
                  <a:moveTo>
                    <a:pt x="13168" y="1"/>
                  </a:moveTo>
                  <a:lnTo>
                    <a:pt x="1" y="17810"/>
                  </a:lnTo>
                  <a:lnTo>
                    <a:pt x="14712" y="24780"/>
                  </a:lnTo>
                  <a:lnTo>
                    <a:pt x="14712" y="24780"/>
                  </a:lnTo>
                  <a:lnTo>
                    <a:pt x="13168"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075050" y="672950"/>
              <a:ext cx="776275" cy="235825"/>
            </a:xfrm>
            <a:custGeom>
              <a:avLst/>
              <a:gdLst/>
              <a:ahLst/>
              <a:cxnLst/>
              <a:rect l="l" t="t" r="r" b="b"/>
              <a:pathLst>
                <a:path w="31051" h="9433" extrusionOk="0">
                  <a:moveTo>
                    <a:pt x="8378" y="355"/>
                  </a:moveTo>
                  <a:lnTo>
                    <a:pt x="29194" y="4299"/>
                  </a:lnTo>
                  <a:lnTo>
                    <a:pt x="835" y="8962"/>
                  </a:lnTo>
                  <a:lnTo>
                    <a:pt x="8378" y="355"/>
                  </a:lnTo>
                  <a:close/>
                  <a:moveTo>
                    <a:pt x="8253" y="0"/>
                  </a:moveTo>
                  <a:lnTo>
                    <a:pt x="0" y="9432"/>
                  </a:lnTo>
                  <a:lnTo>
                    <a:pt x="31051" y="4320"/>
                  </a:lnTo>
                  <a:lnTo>
                    <a:pt x="8347" y="21"/>
                  </a:lnTo>
                  <a:lnTo>
                    <a:pt x="8253"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263375" y="447825"/>
              <a:ext cx="819575" cy="239225"/>
            </a:xfrm>
            <a:custGeom>
              <a:avLst/>
              <a:gdLst/>
              <a:ahLst/>
              <a:cxnLst/>
              <a:rect l="l" t="t" r="r" b="b"/>
              <a:pathLst>
                <a:path w="32783" h="9569" extrusionOk="0">
                  <a:moveTo>
                    <a:pt x="31072" y="460"/>
                  </a:moveTo>
                  <a:lnTo>
                    <a:pt x="1555" y="8797"/>
                  </a:lnTo>
                  <a:lnTo>
                    <a:pt x="1555" y="8797"/>
                  </a:lnTo>
                  <a:lnTo>
                    <a:pt x="10235" y="2192"/>
                  </a:lnTo>
                  <a:lnTo>
                    <a:pt x="31072" y="460"/>
                  </a:lnTo>
                  <a:close/>
                  <a:moveTo>
                    <a:pt x="32720" y="1"/>
                  </a:moveTo>
                  <a:lnTo>
                    <a:pt x="10163" y="1879"/>
                  </a:lnTo>
                  <a:lnTo>
                    <a:pt x="10121" y="1879"/>
                  </a:lnTo>
                  <a:lnTo>
                    <a:pt x="0" y="9569"/>
                  </a:lnTo>
                  <a:lnTo>
                    <a:pt x="32783" y="314"/>
                  </a:lnTo>
                  <a:lnTo>
                    <a:pt x="3272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5200" y="444450"/>
              <a:ext cx="827150" cy="340675"/>
            </a:xfrm>
            <a:custGeom>
              <a:avLst/>
              <a:gdLst/>
              <a:ahLst/>
              <a:cxnLst/>
              <a:rect l="l" t="t" r="r" b="b"/>
              <a:pathLst>
                <a:path w="33086" h="13627" extrusionOk="0">
                  <a:moveTo>
                    <a:pt x="32240" y="585"/>
                  </a:moveTo>
                  <a:lnTo>
                    <a:pt x="22443" y="13272"/>
                  </a:lnTo>
                  <a:lnTo>
                    <a:pt x="1409" y="9286"/>
                  </a:lnTo>
                  <a:lnTo>
                    <a:pt x="32240" y="585"/>
                  </a:lnTo>
                  <a:close/>
                  <a:moveTo>
                    <a:pt x="33085" y="0"/>
                  </a:moveTo>
                  <a:lnTo>
                    <a:pt x="0" y="9349"/>
                  </a:lnTo>
                  <a:lnTo>
                    <a:pt x="22485" y="13606"/>
                  </a:lnTo>
                  <a:lnTo>
                    <a:pt x="22578" y="13627"/>
                  </a:lnTo>
                  <a:lnTo>
                    <a:pt x="33085"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1904975" y="899350"/>
              <a:ext cx="752825" cy="721500"/>
            </a:xfrm>
            <a:custGeom>
              <a:avLst/>
              <a:gdLst/>
              <a:ahLst/>
              <a:cxnLst/>
              <a:rect l="l" t="t" r="r" b="b"/>
              <a:pathLst>
                <a:path w="30113" h="28860" extrusionOk="0">
                  <a:moveTo>
                    <a:pt x="7304" y="1"/>
                  </a:moveTo>
                  <a:lnTo>
                    <a:pt x="7147" y="282"/>
                  </a:lnTo>
                  <a:lnTo>
                    <a:pt x="29444" y="12552"/>
                  </a:lnTo>
                  <a:lnTo>
                    <a:pt x="1" y="28568"/>
                  </a:lnTo>
                  <a:lnTo>
                    <a:pt x="157" y="28860"/>
                  </a:lnTo>
                  <a:lnTo>
                    <a:pt x="30112" y="12552"/>
                  </a:lnTo>
                  <a:lnTo>
                    <a:pt x="730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073200" y="775450"/>
              <a:ext cx="761425" cy="443450"/>
            </a:xfrm>
            <a:custGeom>
              <a:avLst/>
              <a:gdLst/>
              <a:ahLst/>
              <a:cxnLst/>
              <a:rect l="l" t="t" r="r" b="b"/>
              <a:pathLst>
                <a:path w="30457" h="17738" extrusionOk="0">
                  <a:moveTo>
                    <a:pt x="29935" y="418"/>
                  </a:moveTo>
                  <a:lnTo>
                    <a:pt x="22966" y="17278"/>
                  </a:lnTo>
                  <a:lnTo>
                    <a:pt x="982" y="5186"/>
                  </a:lnTo>
                  <a:lnTo>
                    <a:pt x="29935" y="418"/>
                  </a:lnTo>
                  <a:close/>
                  <a:moveTo>
                    <a:pt x="30457" y="0"/>
                  </a:moveTo>
                  <a:lnTo>
                    <a:pt x="1" y="5019"/>
                  </a:lnTo>
                  <a:lnTo>
                    <a:pt x="22976" y="17644"/>
                  </a:lnTo>
                  <a:lnTo>
                    <a:pt x="23133" y="17737"/>
                  </a:lnTo>
                  <a:lnTo>
                    <a:pt x="3045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1113325" y="1949225"/>
              <a:ext cx="369125" cy="446575"/>
            </a:xfrm>
            <a:custGeom>
              <a:avLst/>
              <a:gdLst/>
              <a:ahLst/>
              <a:cxnLst/>
              <a:rect l="l" t="t" r="r" b="b"/>
              <a:pathLst>
                <a:path w="14765" h="17863" extrusionOk="0">
                  <a:moveTo>
                    <a:pt x="324" y="512"/>
                  </a:moveTo>
                  <a:lnTo>
                    <a:pt x="14138" y="7054"/>
                  </a:lnTo>
                  <a:lnTo>
                    <a:pt x="324" y="17227"/>
                  </a:lnTo>
                  <a:lnTo>
                    <a:pt x="324" y="512"/>
                  </a:lnTo>
                  <a:close/>
                  <a:moveTo>
                    <a:pt x="0" y="0"/>
                  </a:moveTo>
                  <a:lnTo>
                    <a:pt x="0" y="17863"/>
                  </a:lnTo>
                  <a:lnTo>
                    <a:pt x="14764" y="6991"/>
                  </a:lnTo>
                  <a:lnTo>
                    <a:pt x="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1467550" y="2120075"/>
              <a:ext cx="662300" cy="652375"/>
            </a:xfrm>
            <a:custGeom>
              <a:avLst/>
              <a:gdLst/>
              <a:ahLst/>
              <a:cxnLst/>
              <a:rect l="l" t="t" r="r" b="b"/>
              <a:pathLst>
                <a:path w="26492" h="26095" extrusionOk="0">
                  <a:moveTo>
                    <a:pt x="554" y="376"/>
                  </a:moveTo>
                  <a:lnTo>
                    <a:pt x="25959" y="2953"/>
                  </a:lnTo>
                  <a:lnTo>
                    <a:pt x="13074" y="25406"/>
                  </a:lnTo>
                  <a:lnTo>
                    <a:pt x="554" y="376"/>
                  </a:lnTo>
                  <a:close/>
                  <a:moveTo>
                    <a:pt x="0" y="1"/>
                  </a:moveTo>
                  <a:lnTo>
                    <a:pt x="13053" y="26095"/>
                  </a:lnTo>
                  <a:lnTo>
                    <a:pt x="26491" y="2682"/>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1113325" y="2112775"/>
              <a:ext cx="370675" cy="800025"/>
            </a:xfrm>
            <a:custGeom>
              <a:avLst/>
              <a:gdLst/>
              <a:ahLst/>
              <a:cxnLst/>
              <a:rect l="l" t="t" r="r" b="b"/>
              <a:pathLst>
                <a:path w="14827" h="32001" extrusionOk="0">
                  <a:moveTo>
                    <a:pt x="14076" y="950"/>
                  </a:moveTo>
                  <a:lnTo>
                    <a:pt x="1785" y="30613"/>
                  </a:lnTo>
                  <a:lnTo>
                    <a:pt x="334" y="11081"/>
                  </a:lnTo>
                  <a:lnTo>
                    <a:pt x="14076" y="950"/>
                  </a:lnTo>
                  <a:close/>
                  <a:moveTo>
                    <a:pt x="14827" y="1"/>
                  </a:moveTo>
                  <a:lnTo>
                    <a:pt x="74" y="10872"/>
                  </a:lnTo>
                  <a:lnTo>
                    <a:pt x="0" y="10924"/>
                  </a:lnTo>
                  <a:lnTo>
                    <a:pt x="1555" y="32000"/>
                  </a:lnTo>
                  <a:lnTo>
                    <a:pt x="14827"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1148275" y="2115125"/>
              <a:ext cx="651875" cy="785925"/>
            </a:xfrm>
            <a:custGeom>
              <a:avLst/>
              <a:gdLst/>
              <a:ahLst/>
              <a:cxnLst/>
              <a:rect l="l" t="t" r="r" b="b"/>
              <a:pathLst>
                <a:path w="26075" h="31437" extrusionOk="0">
                  <a:moveTo>
                    <a:pt x="13063" y="772"/>
                  </a:moveTo>
                  <a:lnTo>
                    <a:pt x="25594" y="25834"/>
                  </a:lnTo>
                  <a:lnTo>
                    <a:pt x="533" y="30988"/>
                  </a:lnTo>
                  <a:lnTo>
                    <a:pt x="13063" y="772"/>
                  </a:lnTo>
                  <a:close/>
                  <a:moveTo>
                    <a:pt x="13042" y="0"/>
                  </a:moveTo>
                  <a:lnTo>
                    <a:pt x="0" y="31437"/>
                  </a:lnTo>
                  <a:lnTo>
                    <a:pt x="26074" y="26063"/>
                  </a:lnTo>
                  <a:lnTo>
                    <a:pt x="1304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1151400" y="2893725"/>
              <a:ext cx="204525" cy="398325"/>
            </a:xfrm>
            <a:custGeom>
              <a:avLst/>
              <a:gdLst/>
              <a:ahLst/>
              <a:cxnLst/>
              <a:rect l="l" t="t" r="r" b="b"/>
              <a:pathLst>
                <a:path w="8181" h="15933" extrusionOk="0">
                  <a:moveTo>
                    <a:pt x="293" y="1"/>
                  </a:moveTo>
                  <a:lnTo>
                    <a:pt x="1" y="136"/>
                  </a:lnTo>
                  <a:lnTo>
                    <a:pt x="7899" y="15933"/>
                  </a:lnTo>
                  <a:lnTo>
                    <a:pt x="8181" y="15786"/>
                  </a:lnTo>
                  <a:lnTo>
                    <a:pt x="29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1345750" y="2750525"/>
              <a:ext cx="454400" cy="695950"/>
            </a:xfrm>
            <a:custGeom>
              <a:avLst/>
              <a:gdLst/>
              <a:ahLst/>
              <a:cxnLst/>
              <a:rect l="l" t="t" r="r" b="b"/>
              <a:pathLst>
                <a:path w="18176" h="27838" extrusionOk="0">
                  <a:moveTo>
                    <a:pt x="17695" y="1065"/>
                  </a:moveTo>
                  <a:lnTo>
                    <a:pt x="14044" y="27368"/>
                  </a:lnTo>
                  <a:lnTo>
                    <a:pt x="532" y="21525"/>
                  </a:lnTo>
                  <a:lnTo>
                    <a:pt x="17695" y="1065"/>
                  </a:lnTo>
                  <a:close/>
                  <a:moveTo>
                    <a:pt x="18175" y="0"/>
                  </a:moveTo>
                  <a:lnTo>
                    <a:pt x="146" y="21484"/>
                  </a:lnTo>
                  <a:lnTo>
                    <a:pt x="0" y="21651"/>
                  </a:lnTo>
                  <a:lnTo>
                    <a:pt x="14304" y="27837"/>
                  </a:lnTo>
                  <a:lnTo>
                    <a:pt x="18175"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1985325" y="2193900"/>
              <a:ext cx="131200" cy="228500"/>
            </a:xfrm>
            <a:custGeom>
              <a:avLst/>
              <a:gdLst/>
              <a:ahLst/>
              <a:cxnLst/>
              <a:rect l="l" t="t" r="r" b="b"/>
              <a:pathLst>
                <a:path w="5248" h="9140" extrusionOk="0">
                  <a:moveTo>
                    <a:pt x="5248" y="0"/>
                  </a:moveTo>
                  <a:lnTo>
                    <a:pt x="0" y="914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1794375" y="2188675"/>
              <a:ext cx="331300" cy="574400"/>
            </a:xfrm>
            <a:custGeom>
              <a:avLst/>
              <a:gdLst/>
              <a:ahLst/>
              <a:cxnLst/>
              <a:rect l="l" t="t" r="r" b="b"/>
              <a:pathLst>
                <a:path w="13252" h="22976" extrusionOk="0">
                  <a:moveTo>
                    <a:pt x="13001" y="0"/>
                  </a:moveTo>
                  <a:lnTo>
                    <a:pt x="12886" y="209"/>
                  </a:lnTo>
                  <a:lnTo>
                    <a:pt x="7638" y="9349"/>
                  </a:lnTo>
                  <a:lnTo>
                    <a:pt x="1" y="22662"/>
                  </a:lnTo>
                  <a:lnTo>
                    <a:pt x="22" y="22715"/>
                  </a:lnTo>
                  <a:lnTo>
                    <a:pt x="230" y="22474"/>
                  </a:lnTo>
                  <a:lnTo>
                    <a:pt x="168" y="22944"/>
                  </a:lnTo>
                  <a:lnTo>
                    <a:pt x="199" y="22975"/>
                  </a:lnTo>
                  <a:lnTo>
                    <a:pt x="13252" y="220"/>
                  </a:lnTo>
                  <a:lnTo>
                    <a:pt x="12855" y="283"/>
                  </a:lnTo>
                  <a:lnTo>
                    <a:pt x="1300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1793075" y="2755225"/>
              <a:ext cx="1850" cy="2625"/>
            </a:xfrm>
            <a:custGeom>
              <a:avLst/>
              <a:gdLst/>
              <a:ahLst/>
              <a:cxnLst/>
              <a:rect l="l" t="t" r="r" b="b"/>
              <a:pathLst>
                <a:path w="74" h="105" extrusionOk="0">
                  <a:moveTo>
                    <a:pt x="53" y="0"/>
                  </a:moveTo>
                  <a:lnTo>
                    <a:pt x="0" y="84"/>
                  </a:lnTo>
                  <a:lnTo>
                    <a:pt x="32" y="105"/>
                  </a:lnTo>
                  <a:lnTo>
                    <a:pt x="74" y="53"/>
                  </a:lnTo>
                  <a:lnTo>
                    <a:pt x="53"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1793875" y="2750525"/>
              <a:ext cx="6275" cy="11775"/>
            </a:xfrm>
            <a:custGeom>
              <a:avLst/>
              <a:gdLst/>
              <a:ahLst/>
              <a:cxnLst/>
              <a:rect l="l" t="t" r="r" b="b"/>
              <a:pathLst>
                <a:path w="251" h="471" extrusionOk="0">
                  <a:moveTo>
                    <a:pt x="250" y="0"/>
                  </a:moveTo>
                  <a:lnTo>
                    <a:pt x="42" y="241"/>
                  </a:lnTo>
                  <a:lnTo>
                    <a:pt x="0" y="293"/>
                  </a:lnTo>
                  <a:lnTo>
                    <a:pt x="188" y="470"/>
                  </a:lnTo>
                  <a:lnTo>
                    <a:pt x="25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1901850" y="1202975"/>
              <a:ext cx="757500" cy="997200"/>
            </a:xfrm>
            <a:custGeom>
              <a:avLst/>
              <a:gdLst/>
              <a:ahLst/>
              <a:cxnLst/>
              <a:rect l="l" t="t" r="r" b="b"/>
              <a:pathLst>
                <a:path w="30300" h="39888" extrusionOk="0">
                  <a:moveTo>
                    <a:pt x="29507" y="803"/>
                  </a:moveTo>
                  <a:lnTo>
                    <a:pt x="8879" y="39115"/>
                  </a:lnTo>
                  <a:lnTo>
                    <a:pt x="407" y="16641"/>
                  </a:lnTo>
                  <a:lnTo>
                    <a:pt x="29507" y="803"/>
                  </a:lnTo>
                  <a:close/>
                  <a:moveTo>
                    <a:pt x="30300" y="0"/>
                  </a:moveTo>
                  <a:lnTo>
                    <a:pt x="1" y="16495"/>
                  </a:lnTo>
                  <a:lnTo>
                    <a:pt x="8827" y="39888"/>
                  </a:lnTo>
                  <a:lnTo>
                    <a:pt x="3030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2115750" y="1211050"/>
              <a:ext cx="1135950" cy="984700"/>
            </a:xfrm>
            <a:custGeom>
              <a:avLst/>
              <a:gdLst/>
              <a:ahLst/>
              <a:cxnLst/>
              <a:rect l="l" t="t" r="r" b="b"/>
              <a:pathLst>
                <a:path w="45438" h="39388" extrusionOk="0">
                  <a:moveTo>
                    <a:pt x="21201" y="0"/>
                  </a:moveTo>
                  <a:lnTo>
                    <a:pt x="0" y="39388"/>
                  </a:lnTo>
                  <a:lnTo>
                    <a:pt x="0" y="39388"/>
                  </a:lnTo>
                  <a:lnTo>
                    <a:pt x="45438" y="32198"/>
                  </a:lnTo>
                  <a:lnTo>
                    <a:pt x="45386" y="31875"/>
                  </a:lnTo>
                  <a:lnTo>
                    <a:pt x="594" y="38970"/>
                  </a:lnTo>
                  <a:lnTo>
                    <a:pt x="594" y="38970"/>
                  </a:lnTo>
                  <a:lnTo>
                    <a:pt x="21493" y="157"/>
                  </a:lnTo>
                  <a:lnTo>
                    <a:pt x="2120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2640800" y="728250"/>
              <a:ext cx="785950" cy="495100"/>
            </a:xfrm>
            <a:custGeom>
              <a:avLst/>
              <a:gdLst/>
              <a:ahLst/>
              <a:cxnLst/>
              <a:rect l="l" t="t" r="r" b="b"/>
              <a:pathLst>
                <a:path w="31438" h="19804" extrusionOk="0">
                  <a:moveTo>
                    <a:pt x="30153" y="438"/>
                  </a:moveTo>
                  <a:lnTo>
                    <a:pt x="689" y="18989"/>
                  </a:lnTo>
                  <a:lnTo>
                    <a:pt x="7596" y="2254"/>
                  </a:lnTo>
                  <a:lnTo>
                    <a:pt x="30153" y="438"/>
                  </a:lnTo>
                  <a:close/>
                  <a:moveTo>
                    <a:pt x="31437" y="0"/>
                  </a:moveTo>
                  <a:lnTo>
                    <a:pt x="7377" y="1941"/>
                  </a:lnTo>
                  <a:lnTo>
                    <a:pt x="0" y="19803"/>
                  </a:lnTo>
                  <a:lnTo>
                    <a:pt x="3143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2819225" y="446000"/>
              <a:ext cx="601500" cy="339375"/>
            </a:xfrm>
            <a:custGeom>
              <a:avLst/>
              <a:gdLst/>
              <a:ahLst/>
              <a:cxnLst/>
              <a:rect l="l" t="t" r="r" b="b"/>
              <a:pathLst>
                <a:path w="24060" h="13575" extrusionOk="0">
                  <a:moveTo>
                    <a:pt x="10528" y="460"/>
                  </a:moveTo>
                  <a:lnTo>
                    <a:pt x="23257" y="11384"/>
                  </a:lnTo>
                  <a:lnTo>
                    <a:pt x="699" y="13199"/>
                  </a:lnTo>
                  <a:lnTo>
                    <a:pt x="10528" y="460"/>
                  </a:lnTo>
                  <a:close/>
                  <a:moveTo>
                    <a:pt x="10475" y="1"/>
                  </a:moveTo>
                  <a:lnTo>
                    <a:pt x="0" y="13575"/>
                  </a:lnTo>
                  <a:lnTo>
                    <a:pt x="24060" y="11634"/>
                  </a:lnTo>
                  <a:lnTo>
                    <a:pt x="10475"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3073550" y="285575"/>
              <a:ext cx="561075" cy="454700"/>
            </a:xfrm>
            <a:custGeom>
              <a:avLst/>
              <a:gdLst/>
              <a:ahLst/>
              <a:cxnLst/>
              <a:rect l="l" t="t" r="r" b="b"/>
              <a:pathLst>
                <a:path w="22443" h="18188" extrusionOk="0">
                  <a:moveTo>
                    <a:pt x="21827" y="513"/>
                  </a:moveTo>
                  <a:lnTo>
                    <a:pt x="13439" y="17665"/>
                  </a:lnTo>
                  <a:lnTo>
                    <a:pt x="657" y="6720"/>
                  </a:lnTo>
                  <a:lnTo>
                    <a:pt x="21827" y="513"/>
                  </a:lnTo>
                  <a:close/>
                  <a:moveTo>
                    <a:pt x="22442" y="1"/>
                  </a:moveTo>
                  <a:lnTo>
                    <a:pt x="0" y="6574"/>
                  </a:lnTo>
                  <a:lnTo>
                    <a:pt x="13543" y="18187"/>
                  </a:lnTo>
                  <a:lnTo>
                    <a:pt x="2244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3402450" y="287150"/>
              <a:ext cx="744200" cy="454150"/>
            </a:xfrm>
            <a:custGeom>
              <a:avLst/>
              <a:gdLst/>
              <a:ahLst/>
              <a:cxnLst/>
              <a:rect l="l" t="t" r="r" b="b"/>
              <a:pathLst>
                <a:path w="29768" h="18166" extrusionOk="0">
                  <a:moveTo>
                    <a:pt x="9068" y="387"/>
                  </a:moveTo>
                  <a:lnTo>
                    <a:pt x="28797" y="6605"/>
                  </a:lnTo>
                  <a:lnTo>
                    <a:pt x="658" y="17561"/>
                  </a:lnTo>
                  <a:lnTo>
                    <a:pt x="9068" y="387"/>
                  </a:lnTo>
                  <a:close/>
                  <a:moveTo>
                    <a:pt x="8890" y="1"/>
                  </a:moveTo>
                  <a:lnTo>
                    <a:pt x="0" y="18166"/>
                  </a:lnTo>
                  <a:lnTo>
                    <a:pt x="29768" y="6564"/>
                  </a:lnTo>
                  <a:lnTo>
                    <a:pt x="9026" y="42"/>
                  </a:lnTo>
                  <a:lnTo>
                    <a:pt x="889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128900" y="447575"/>
              <a:ext cx="349550" cy="543625"/>
            </a:xfrm>
            <a:custGeom>
              <a:avLst/>
              <a:gdLst/>
              <a:ahLst/>
              <a:cxnLst/>
              <a:rect l="l" t="t" r="r" b="b"/>
              <a:pathLst>
                <a:path w="13982" h="21745" extrusionOk="0">
                  <a:moveTo>
                    <a:pt x="439" y="334"/>
                  </a:moveTo>
                  <a:lnTo>
                    <a:pt x="13532" y="699"/>
                  </a:lnTo>
                  <a:lnTo>
                    <a:pt x="6625" y="20701"/>
                  </a:lnTo>
                  <a:lnTo>
                    <a:pt x="439" y="334"/>
                  </a:lnTo>
                  <a:close/>
                  <a:moveTo>
                    <a:pt x="0" y="1"/>
                  </a:moveTo>
                  <a:lnTo>
                    <a:pt x="6604" y="21744"/>
                  </a:lnTo>
                  <a:lnTo>
                    <a:pt x="13981" y="386"/>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4285925" y="456450"/>
              <a:ext cx="572025" cy="532900"/>
            </a:xfrm>
            <a:custGeom>
              <a:avLst/>
              <a:gdLst/>
              <a:ahLst/>
              <a:cxnLst/>
              <a:rect l="l" t="t" r="r" b="b"/>
              <a:pathLst>
                <a:path w="22881" h="21316" extrusionOk="0">
                  <a:moveTo>
                    <a:pt x="7575" y="386"/>
                  </a:moveTo>
                  <a:lnTo>
                    <a:pt x="22151" y="4028"/>
                  </a:lnTo>
                  <a:lnTo>
                    <a:pt x="657" y="20408"/>
                  </a:lnTo>
                  <a:lnTo>
                    <a:pt x="7575" y="386"/>
                  </a:lnTo>
                  <a:close/>
                  <a:moveTo>
                    <a:pt x="7367" y="0"/>
                  </a:moveTo>
                  <a:lnTo>
                    <a:pt x="0" y="21316"/>
                  </a:lnTo>
                  <a:lnTo>
                    <a:pt x="22881" y="3871"/>
                  </a:lnTo>
                  <a:lnTo>
                    <a:pt x="736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3398025" y="446275"/>
              <a:ext cx="902250" cy="537625"/>
            </a:xfrm>
            <a:custGeom>
              <a:avLst/>
              <a:gdLst/>
              <a:ahLst/>
              <a:cxnLst/>
              <a:rect l="l" t="t" r="r" b="b"/>
              <a:pathLst>
                <a:path w="36090" h="21505" extrusionOk="0">
                  <a:moveTo>
                    <a:pt x="29350" y="438"/>
                  </a:moveTo>
                  <a:lnTo>
                    <a:pt x="35610" y="21034"/>
                  </a:lnTo>
                  <a:lnTo>
                    <a:pt x="35610" y="21034"/>
                  </a:lnTo>
                  <a:lnTo>
                    <a:pt x="1023" y="11467"/>
                  </a:lnTo>
                  <a:lnTo>
                    <a:pt x="29350" y="438"/>
                  </a:lnTo>
                  <a:close/>
                  <a:moveTo>
                    <a:pt x="29558" y="0"/>
                  </a:moveTo>
                  <a:lnTo>
                    <a:pt x="1" y="11530"/>
                  </a:lnTo>
                  <a:lnTo>
                    <a:pt x="36090" y="21504"/>
                  </a:lnTo>
                  <a:lnTo>
                    <a:pt x="36090" y="21504"/>
                  </a:lnTo>
                  <a:lnTo>
                    <a:pt x="29611" y="167"/>
                  </a:lnTo>
                  <a:lnTo>
                    <a:pt x="29558"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283050" y="549550"/>
              <a:ext cx="1017050" cy="499025"/>
            </a:xfrm>
            <a:custGeom>
              <a:avLst/>
              <a:gdLst/>
              <a:ahLst/>
              <a:cxnLst/>
              <a:rect l="l" t="t" r="r" b="b"/>
              <a:pathLst>
                <a:path w="40682" h="19961" extrusionOk="0">
                  <a:moveTo>
                    <a:pt x="22610" y="439"/>
                  </a:moveTo>
                  <a:lnTo>
                    <a:pt x="39909" y="19585"/>
                  </a:lnTo>
                  <a:lnTo>
                    <a:pt x="888" y="17007"/>
                  </a:lnTo>
                  <a:lnTo>
                    <a:pt x="22610" y="439"/>
                  </a:lnTo>
                  <a:close/>
                  <a:moveTo>
                    <a:pt x="22652" y="1"/>
                  </a:moveTo>
                  <a:lnTo>
                    <a:pt x="0" y="17279"/>
                  </a:lnTo>
                  <a:lnTo>
                    <a:pt x="40681" y="19961"/>
                  </a:lnTo>
                  <a:lnTo>
                    <a:pt x="40681" y="19961"/>
                  </a:lnTo>
                  <a:lnTo>
                    <a:pt x="2265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4833675" y="544350"/>
              <a:ext cx="718650" cy="505000"/>
            </a:xfrm>
            <a:custGeom>
              <a:avLst/>
              <a:gdLst/>
              <a:ahLst/>
              <a:cxnLst/>
              <a:rect l="l" t="t" r="r" b="b"/>
              <a:pathLst>
                <a:path w="28746" h="20200" extrusionOk="0">
                  <a:moveTo>
                    <a:pt x="1211" y="866"/>
                  </a:moveTo>
                  <a:lnTo>
                    <a:pt x="28109" y="12124"/>
                  </a:lnTo>
                  <a:lnTo>
                    <a:pt x="18291" y="19761"/>
                  </a:lnTo>
                  <a:lnTo>
                    <a:pt x="1211" y="866"/>
                  </a:lnTo>
                  <a:close/>
                  <a:moveTo>
                    <a:pt x="1" y="0"/>
                  </a:moveTo>
                  <a:lnTo>
                    <a:pt x="18155" y="20085"/>
                  </a:lnTo>
                  <a:lnTo>
                    <a:pt x="18249" y="20199"/>
                  </a:lnTo>
                  <a:lnTo>
                    <a:pt x="28745" y="12040"/>
                  </a:lnTo>
                  <a:lnTo>
                    <a:pt x="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3409750" y="729800"/>
              <a:ext cx="885600" cy="252250"/>
            </a:xfrm>
            <a:custGeom>
              <a:avLst/>
              <a:gdLst/>
              <a:ahLst/>
              <a:cxnLst/>
              <a:rect l="l" t="t" r="r" b="b"/>
              <a:pathLst>
                <a:path w="35424" h="10090" extrusionOk="0">
                  <a:moveTo>
                    <a:pt x="84" y="1"/>
                  </a:moveTo>
                  <a:lnTo>
                    <a:pt x="1" y="314"/>
                  </a:lnTo>
                  <a:lnTo>
                    <a:pt x="35340" y="10090"/>
                  </a:lnTo>
                  <a:lnTo>
                    <a:pt x="35423" y="9777"/>
                  </a:lnTo>
                  <a:lnTo>
                    <a:pt x="8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3999000" y="976800"/>
              <a:ext cx="299200" cy="933075"/>
            </a:xfrm>
            <a:custGeom>
              <a:avLst/>
              <a:gdLst/>
              <a:ahLst/>
              <a:cxnLst/>
              <a:rect l="l" t="t" r="r" b="b"/>
              <a:pathLst>
                <a:path w="11968" h="37323" extrusionOk="0">
                  <a:moveTo>
                    <a:pt x="11654" y="1"/>
                  </a:moveTo>
                  <a:lnTo>
                    <a:pt x="1" y="37218"/>
                  </a:lnTo>
                  <a:lnTo>
                    <a:pt x="314" y="37322"/>
                  </a:lnTo>
                  <a:lnTo>
                    <a:pt x="11967" y="95"/>
                  </a:lnTo>
                  <a:lnTo>
                    <a:pt x="1165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2820000" y="2001900"/>
              <a:ext cx="529775" cy="596850"/>
            </a:xfrm>
            <a:custGeom>
              <a:avLst/>
              <a:gdLst/>
              <a:ahLst/>
              <a:cxnLst/>
              <a:rect l="l" t="t" r="r" b="b"/>
              <a:pathLst>
                <a:path w="21191" h="23874" extrusionOk="0">
                  <a:moveTo>
                    <a:pt x="17143" y="805"/>
                  </a:moveTo>
                  <a:lnTo>
                    <a:pt x="20805" y="23550"/>
                  </a:lnTo>
                  <a:lnTo>
                    <a:pt x="637" y="23184"/>
                  </a:lnTo>
                  <a:lnTo>
                    <a:pt x="17143" y="805"/>
                  </a:lnTo>
                  <a:close/>
                  <a:moveTo>
                    <a:pt x="17341" y="1"/>
                  </a:moveTo>
                  <a:lnTo>
                    <a:pt x="1" y="23487"/>
                  </a:lnTo>
                  <a:lnTo>
                    <a:pt x="20993" y="23873"/>
                  </a:lnTo>
                  <a:lnTo>
                    <a:pt x="21191" y="23873"/>
                  </a:lnTo>
                  <a:lnTo>
                    <a:pt x="1734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3254300" y="2007125"/>
              <a:ext cx="1325" cy="1350"/>
            </a:xfrm>
            <a:custGeom>
              <a:avLst/>
              <a:gdLst/>
              <a:ahLst/>
              <a:cxnLst/>
              <a:rect l="l" t="t" r="r" b="b"/>
              <a:pathLst>
                <a:path w="53" h="54" extrusionOk="0">
                  <a:moveTo>
                    <a:pt x="53" y="1"/>
                  </a:moveTo>
                  <a:lnTo>
                    <a:pt x="0" y="11"/>
                  </a:lnTo>
                  <a:lnTo>
                    <a:pt x="11" y="53"/>
                  </a:lnTo>
                  <a:lnTo>
                    <a:pt x="5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3254575" y="1905400"/>
              <a:ext cx="743650" cy="105925"/>
            </a:xfrm>
            <a:custGeom>
              <a:avLst/>
              <a:gdLst/>
              <a:ahLst/>
              <a:cxnLst/>
              <a:rect l="l" t="t" r="r" b="b"/>
              <a:pathLst>
                <a:path w="29746" h="4237" extrusionOk="0">
                  <a:moveTo>
                    <a:pt x="29631" y="1"/>
                  </a:moveTo>
                  <a:lnTo>
                    <a:pt x="42" y="4070"/>
                  </a:lnTo>
                  <a:lnTo>
                    <a:pt x="0" y="4122"/>
                  </a:lnTo>
                  <a:lnTo>
                    <a:pt x="21" y="4237"/>
                  </a:lnTo>
                  <a:lnTo>
                    <a:pt x="29746" y="157"/>
                  </a:lnTo>
                  <a:lnTo>
                    <a:pt x="2963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3255075" y="1909325"/>
              <a:ext cx="745000" cy="273625"/>
            </a:xfrm>
            <a:custGeom>
              <a:avLst/>
              <a:gdLst/>
              <a:ahLst/>
              <a:cxnLst/>
              <a:rect l="l" t="t" r="r" b="b"/>
              <a:pathLst>
                <a:path w="29800" h="10945" extrusionOk="0">
                  <a:moveTo>
                    <a:pt x="29726" y="0"/>
                  </a:moveTo>
                  <a:lnTo>
                    <a:pt x="1" y="4080"/>
                  </a:lnTo>
                  <a:lnTo>
                    <a:pt x="28" y="4246"/>
                  </a:lnTo>
                  <a:lnTo>
                    <a:pt x="28" y="4246"/>
                  </a:lnTo>
                  <a:lnTo>
                    <a:pt x="29737" y="157"/>
                  </a:lnTo>
                  <a:lnTo>
                    <a:pt x="29799" y="84"/>
                  </a:lnTo>
                  <a:lnTo>
                    <a:pt x="29726" y="0"/>
                  </a:lnTo>
                  <a:close/>
                  <a:moveTo>
                    <a:pt x="28" y="4246"/>
                  </a:moveTo>
                  <a:lnTo>
                    <a:pt x="22" y="4247"/>
                  </a:lnTo>
                  <a:lnTo>
                    <a:pt x="1107" y="10945"/>
                  </a:lnTo>
                  <a:lnTo>
                    <a:pt x="28" y="4246"/>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3998475" y="1911400"/>
              <a:ext cx="2625" cy="1850"/>
            </a:xfrm>
            <a:custGeom>
              <a:avLst/>
              <a:gdLst/>
              <a:ahLst/>
              <a:cxnLst/>
              <a:rect l="l" t="t" r="r" b="b"/>
              <a:pathLst>
                <a:path w="105" h="74" extrusionOk="0">
                  <a:moveTo>
                    <a:pt x="63" y="1"/>
                  </a:moveTo>
                  <a:lnTo>
                    <a:pt x="1" y="74"/>
                  </a:lnTo>
                  <a:lnTo>
                    <a:pt x="1" y="74"/>
                  </a:lnTo>
                  <a:lnTo>
                    <a:pt x="105" y="64"/>
                  </a:lnTo>
                  <a:lnTo>
                    <a:pt x="6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3246225" y="2008175"/>
              <a:ext cx="2100" cy="550"/>
            </a:xfrm>
            <a:custGeom>
              <a:avLst/>
              <a:gdLst/>
              <a:ahLst/>
              <a:cxnLst/>
              <a:rect l="l" t="t" r="r" b="b"/>
              <a:pathLst>
                <a:path w="84" h="22" extrusionOk="0">
                  <a:moveTo>
                    <a:pt x="73" y="0"/>
                  </a:moveTo>
                  <a:lnTo>
                    <a:pt x="0" y="11"/>
                  </a:lnTo>
                  <a:lnTo>
                    <a:pt x="0" y="21"/>
                  </a:lnTo>
                  <a:lnTo>
                    <a:pt x="8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3248025" y="2008175"/>
              <a:ext cx="825" cy="25"/>
            </a:xfrm>
            <a:custGeom>
              <a:avLst/>
              <a:gdLst/>
              <a:ahLst/>
              <a:cxnLst/>
              <a:rect l="l" t="t" r="r" b="b"/>
              <a:pathLst>
                <a:path w="33" h="1" extrusionOk="0">
                  <a:moveTo>
                    <a:pt x="33" y="0"/>
                  </a:moveTo>
                  <a:lnTo>
                    <a:pt x="1" y="0"/>
                  </a:lnTo>
                  <a:lnTo>
                    <a:pt x="12" y="0"/>
                  </a:lnTo>
                  <a:lnTo>
                    <a:pt x="2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3246225" y="2008175"/>
              <a:ext cx="2350" cy="2625"/>
            </a:xfrm>
            <a:custGeom>
              <a:avLst/>
              <a:gdLst/>
              <a:ahLst/>
              <a:cxnLst/>
              <a:rect l="l" t="t" r="r" b="b"/>
              <a:pathLst>
                <a:path w="94" h="105" extrusionOk="0">
                  <a:moveTo>
                    <a:pt x="84" y="0"/>
                  </a:moveTo>
                  <a:lnTo>
                    <a:pt x="0" y="21"/>
                  </a:lnTo>
                  <a:lnTo>
                    <a:pt x="21" y="105"/>
                  </a:lnTo>
                  <a:lnTo>
                    <a:pt x="9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3246750" y="2007400"/>
              <a:ext cx="101750" cy="587950"/>
            </a:xfrm>
            <a:custGeom>
              <a:avLst/>
              <a:gdLst/>
              <a:ahLst/>
              <a:cxnLst/>
              <a:rect l="l" t="t" r="r" b="b"/>
              <a:pathLst>
                <a:path w="4070" h="23518" extrusionOk="0">
                  <a:moveTo>
                    <a:pt x="302" y="0"/>
                  </a:moveTo>
                  <a:lnTo>
                    <a:pt x="146" y="21"/>
                  </a:lnTo>
                  <a:lnTo>
                    <a:pt x="84" y="31"/>
                  </a:lnTo>
                  <a:lnTo>
                    <a:pt x="73" y="31"/>
                  </a:lnTo>
                  <a:lnTo>
                    <a:pt x="0" y="136"/>
                  </a:lnTo>
                  <a:lnTo>
                    <a:pt x="73" y="585"/>
                  </a:lnTo>
                  <a:lnTo>
                    <a:pt x="2567" y="16037"/>
                  </a:lnTo>
                  <a:lnTo>
                    <a:pt x="3766" y="23518"/>
                  </a:lnTo>
                  <a:lnTo>
                    <a:pt x="3923" y="23497"/>
                  </a:lnTo>
                  <a:lnTo>
                    <a:pt x="3933" y="23330"/>
                  </a:lnTo>
                  <a:lnTo>
                    <a:pt x="4069" y="23330"/>
                  </a:lnTo>
                  <a:lnTo>
                    <a:pt x="1440" y="7022"/>
                  </a:lnTo>
                  <a:lnTo>
                    <a:pt x="334" y="157"/>
                  </a:lnTo>
                  <a:lnTo>
                    <a:pt x="313" y="42"/>
                  </a:lnTo>
                  <a:lnTo>
                    <a:pt x="30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1695525" y="2755500"/>
              <a:ext cx="737425" cy="689675"/>
            </a:xfrm>
            <a:custGeom>
              <a:avLst/>
              <a:gdLst/>
              <a:ahLst/>
              <a:cxnLst/>
              <a:rect l="l" t="t" r="r" b="b"/>
              <a:pathLst>
                <a:path w="29497" h="27587" extrusionOk="0">
                  <a:moveTo>
                    <a:pt x="4059" y="668"/>
                  </a:moveTo>
                  <a:lnTo>
                    <a:pt x="28766" y="24269"/>
                  </a:lnTo>
                  <a:lnTo>
                    <a:pt x="376" y="27221"/>
                  </a:lnTo>
                  <a:lnTo>
                    <a:pt x="4059" y="668"/>
                  </a:lnTo>
                  <a:close/>
                  <a:moveTo>
                    <a:pt x="3830" y="0"/>
                  </a:moveTo>
                  <a:lnTo>
                    <a:pt x="0" y="27586"/>
                  </a:lnTo>
                  <a:lnTo>
                    <a:pt x="29152" y="24561"/>
                  </a:lnTo>
                  <a:lnTo>
                    <a:pt x="29496" y="24519"/>
                  </a:lnTo>
                  <a:lnTo>
                    <a:pt x="383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1791250" y="2760950"/>
              <a:ext cx="635425" cy="607275"/>
            </a:xfrm>
            <a:custGeom>
              <a:avLst/>
              <a:gdLst/>
              <a:ahLst/>
              <a:cxnLst/>
              <a:rect l="l" t="t" r="r" b="b"/>
              <a:pathLst>
                <a:path w="25417" h="24291" extrusionOk="0">
                  <a:moveTo>
                    <a:pt x="230" y="1"/>
                  </a:moveTo>
                  <a:lnTo>
                    <a:pt x="1" y="230"/>
                  </a:lnTo>
                  <a:lnTo>
                    <a:pt x="25197" y="24290"/>
                  </a:lnTo>
                  <a:lnTo>
                    <a:pt x="25417" y="24061"/>
                  </a:lnTo>
                  <a:lnTo>
                    <a:pt x="23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3344825" y="1906200"/>
              <a:ext cx="1201975" cy="701925"/>
            </a:xfrm>
            <a:custGeom>
              <a:avLst/>
              <a:gdLst/>
              <a:ahLst/>
              <a:cxnLst/>
              <a:rect l="l" t="t" r="r" b="b"/>
              <a:pathLst>
                <a:path w="48079" h="28077" extrusionOk="0">
                  <a:moveTo>
                    <a:pt x="26449" y="0"/>
                  </a:moveTo>
                  <a:lnTo>
                    <a:pt x="26188" y="198"/>
                  </a:lnTo>
                  <a:lnTo>
                    <a:pt x="47420" y="27754"/>
                  </a:lnTo>
                  <a:lnTo>
                    <a:pt x="10" y="27378"/>
                  </a:lnTo>
                  <a:lnTo>
                    <a:pt x="0" y="27701"/>
                  </a:lnTo>
                  <a:lnTo>
                    <a:pt x="48078" y="28077"/>
                  </a:lnTo>
                  <a:lnTo>
                    <a:pt x="48078" y="28077"/>
                  </a:lnTo>
                  <a:lnTo>
                    <a:pt x="26449"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3864650" y="2608100"/>
              <a:ext cx="670900" cy="897075"/>
            </a:xfrm>
            <a:custGeom>
              <a:avLst/>
              <a:gdLst/>
              <a:ahLst/>
              <a:cxnLst/>
              <a:rect l="l" t="t" r="r" b="b"/>
              <a:pathLst>
                <a:path w="26836" h="35883" extrusionOk="0">
                  <a:moveTo>
                    <a:pt x="26638" y="1"/>
                  </a:moveTo>
                  <a:lnTo>
                    <a:pt x="1" y="35882"/>
                  </a:lnTo>
                  <a:lnTo>
                    <a:pt x="335" y="35704"/>
                  </a:lnTo>
                  <a:lnTo>
                    <a:pt x="26836"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3873000" y="2608100"/>
              <a:ext cx="667000" cy="892625"/>
            </a:xfrm>
            <a:custGeom>
              <a:avLst/>
              <a:gdLst/>
              <a:ahLst/>
              <a:cxnLst/>
              <a:rect l="l" t="t" r="r" b="b"/>
              <a:pathLst>
                <a:path w="26680" h="35705" extrusionOk="0">
                  <a:moveTo>
                    <a:pt x="26502" y="1"/>
                  </a:moveTo>
                  <a:lnTo>
                    <a:pt x="1" y="35704"/>
                  </a:lnTo>
                  <a:lnTo>
                    <a:pt x="1" y="35704"/>
                  </a:lnTo>
                  <a:lnTo>
                    <a:pt x="335" y="35537"/>
                  </a:lnTo>
                  <a:lnTo>
                    <a:pt x="26680" y="32"/>
                  </a:lnTo>
                  <a:lnTo>
                    <a:pt x="26669" y="32"/>
                  </a:lnTo>
                  <a:lnTo>
                    <a:pt x="26617" y="95"/>
                  </a:lnTo>
                  <a:lnTo>
                    <a:pt x="2654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3858675" y="3496525"/>
              <a:ext cx="22700" cy="21675"/>
            </a:xfrm>
            <a:custGeom>
              <a:avLst/>
              <a:gdLst/>
              <a:ahLst/>
              <a:cxnLst/>
              <a:rect l="l" t="t" r="r" b="b"/>
              <a:pathLst>
                <a:path w="908" h="867" extrusionOk="0">
                  <a:moveTo>
                    <a:pt x="908" y="0"/>
                  </a:moveTo>
                  <a:lnTo>
                    <a:pt x="574" y="167"/>
                  </a:lnTo>
                  <a:lnTo>
                    <a:pt x="240" y="345"/>
                  </a:lnTo>
                  <a:lnTo>
                    <a:pt x="0" y="668"/>
                  </a:lnTo>
                  <a:lnTo>
                    <a:pt x="261" y="867"/>
                  </a:lnTo>
                  <a:lnTo>
                    <a:pt x="908"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4530600" y="2605775"/>
              <a:ext cx="6000" cy="2350"/>
            </a:xfrm>
            <a:custGeom>
              <a:avLst/>
              <a:gdLst/>
              <a:ahLst/>
              <a:cxnLst/>
              <a:rect l="l" t="t" r="r" b="b"/>
              <a:pathLst>
                <a:path w="240" h="94" extrusionOk="0">
                  <a:moveTo>
                    <a:pt x="63" y="0"/>
                  </a:moveTo>
                  <a:lnTo>
                    <a:pt x="0" y="94"/>
                  </a:lnTo>
                  <a:lnTo>
                    <a:pt x="240" y="94"/>
                  </a:lnTo>
                  <a:lnTo>
                    <a:pt x="219" y="63"/>
                  </a:lnTo>
                  <a:lnTo>
                    <a:pt x="63"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5282325" y="840925"/>
              <a:ext cx="709250" cy="476325"/>
            </a:xfrm>
            <a:custGeom>
              <a:avLst/>
              <a:gdLst/>
              <a:ahLst/>
              <a:cxnLst/>
              <a:rect l="l" t="t" r="r" b="b"/>
              <a:pathLst>
                <a:path w="28370" h="19053" extrusionOk="0">
                  <a:moveTo>
                    <a:pt x="10455" y="439"/>
                  </a:moveTo>
                  <a:lnTo>
                    <a:pt x="27170" y="18238"/>
                  </a:lnTo>
                  <a:lnTo>
                    <a:pt x="648" y="8065"/>
                  </a:lnTo>
                  <a:lnTo>
                    <a:pt x="10455" y="439"/>
                  </a:lnTo>
                  <a:close/>
                  <a:moveTo>
                    <a:pt x="10497" y="0"/>
                  </a:moveTo>
                  <a:lnTo>
                    <a:pt x="1" y="8170"/>
                  </a:lnTo>
                  <a:lnTo>
                    <a:pt x="28369" y="19052"/>
                  </a:lnTo>
                  <a:lnTo>
                    <a:pt x="28369" y="19052"/>
                  </a:lnTo>
                  <a:lnTo>
                    <a:pt x="10497"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3991950" y="1901225"/>
              <a:ext cx="939325" cy="709250"/>
            </a:xfrm>
            <a:custGeom>
              <a:avLst/>
              <a:gdLst/>
              <a:ahLst/>
              <a:cxnLst/>
              <a:rect l="l" t="t" r="r" b="b"/>
              <a:pathLst>
                <a:path w="37573" h="28370" extrusionOk="0">
                  <a:moveTo>
                    <a:pt x="867" y="596"/>
                  </a:moveTo>
                  <a:lnTo>
                    <a:pt x="36988" y="11280"/>
                  </a:lnTo>
                  <a:lnTo>
                    <a:pt x="21880" y="27858"/>
                  </a:lnTo>
                  <a:lnTo>
                    <a:pt x="867" y="596"/>
                  </a:lnTo>
                  <a:close/>
                  <a:moveTo>
                    <a:pt x="0" y="1"/>
                  </a:moveTo>
                  <a:lnTo>
                    <a:pt x="21734" y="28213"/>
                  </a:lnTo>
                  <a:lnTo>
                    <a:pt x="21859" y="28370"/>
                  </a:lnTo>
                  <a:lnTo>
                    <a:pt x="37572" y="11113"/>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4920025" y="1042550"/>
              <a:ext cx="374325" cy="1139900"/>
            </a:xfrm>
            <a:custGeom>
              <a:avLst/>
              <a:gdLst/>
              <a:ahLst/>
              <a:cxnLst/>
              <a:rect l="l" t="t" r="r" b="b"/>
              <a:pathLst>
                <a:path w="14973" h="45596" extrusionOk="0">
                  <a:moveTo>
                    <a:pt x="14670" y="0"/>
                  </a:moveTo>
                  <a:lnTo>
                    <a:pt x="0" y="45491"/>
                  </a:lnTo>
                  <a:lnTo>
                    <a:pt x="313" y="45595"/>
                  </a:lnTo>
                  <a:lnTo>
                    <a:pt x="14973" y="105"/>
                  </a:lnTo>
                  <a:lnTo>
                    <a:pt x="1467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531625" y="2174350"/>
              <a:ext cx="862625" cy="785900"/>
            </a:xfrm>
            <a:custGeom>
              <a:avLst/>
              <a:gdLst/>
              <a:ahLst/>
              <a:cxnLst/>
              <a:rect l="l" t="t" r="r" b="b"/>
              <a:pathLst>
                <a:path w="34505" h="31436" extrusionOk="0">
                  <a:moveTo>
                    <a:pt x="15661" y="543"/>
                  </a:moveTo>
                  <a:lnTo>
                    <a:pt x="33722" y="30768"/>
                  </a:lnTo>
                  <a:lnTo>
                    <a:pt x="33722" y="30768"/>
                  </a:lnTo>
                  <a:lnTo>
                    <a:pt x="553" y="17132"/>
                  </a:lnTo>
                  <a:lnTo>
                    <a:pt x="15661" y="543"/>
                  </a:lnTo>
                  <a:close/>
                  <a:moveTo>
                    <a:pt x="15724" y="0"/>
                  </a:moveTo>
                  <a:lnTo>
                    <a:pt x="1" y="17246"/>
                  </a:lnTo>
                  <a:lnTo>
                    <a:pt x="34056" y="31248"/>
                  </a:lnTo>
                  <a:lnTo>
                    <a:pt x="34504" y="31436"/>
                  </a:lnTo>
                  <a:lnTo>
                    <a:pt x="15828" y="188"/>
                  </a:lnTo>
                  <a:lnTo>
                    <a:pt x="1572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5971200" y="1297400"/>
              <a:ext cx="368075" cy="697225"/>
            </a:xfrm>
            <a:custGeom>
              <a:avLst/>
              <a:gdLst/>
              <a:ahLst/>
              <a:cxnLst/>
              <a:rect l="l" t="t" r="r" b="b"/>
              <a:pathLst>
                <a:path w="14723" h="27889" extrusionOk="0">
                  <a:moveTo>
                    <a:pt x="429" y="772"/>
                  </a:moveTo>
                  <a:lnTo>
                    <a:pt x="14284" y="12072"/>
                  </a:lnTo>
                  <a:lnTo>
                    <a:pt x="4080" y="27012"/>
                  </a:lnTo>
                  <a:lnTo>
                    <a:pt x="429" y="772"/>
                  </a:lnTo>
                  <a:close/>
                  <a:moveTo>
                    <a:pt x="0" y="0"/>
                  </a:moveTo>
                  <a:lnTo>
                    <a:pt x="3819" y="27471"/>
                  </a:lnTo>
                  <a:lnTo>
                    <a:pt x="3872" y="27889"/>
                  </a:lnTo>
                  <a:lnTo>
                    <a:pt x="14723" y="12009"/>
                  </a:lnTo>
                  <a:lnTo>
                    <a:pt x="0"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928875" y="2181125"/>
              <a:ext cx="718900" cy="762725"/>
            </a:xfrm>
            <a:custGeom>
              <a:avLst/>
              <a:gdLst/>
              <a:ahLst/>
              <a:cxnLst/>
              <a:rect l="l" t="t" r="r" b="b"/>
              <a:pathLst>
                <a:path w="28756" h="30509" extrusionOk="0">
                  <a:moveTo>
                    <a:pt x="22" y="0"/>
                  </a:moveTo>
                  <a:lnTo>
                    <a:pt x="1" y="21"/>
                  </a:lnTo>
                  <a:lnTo>
                    <a:pt x="95" y="167"/>
                  </a:lnTo>
                  <a:lnTo>
                    <a:pt x="28526" y="532"/>
                  </a:lnTo>
                  <a:lnTo>
                    <a:pt x="18187" y="30446"/>
                  </a:lnTo>
                  <a:lnTo>
                    <a:pt x="18218" y="30508"/>
                  </a:lnTo>
                  <a:lnTo>
                    <a:pt x="18333" y="30508"/>
                  </a:lnTo>
                  <a:lnTo>
                    <a:pt x="28756" y="376"/>
                  </a:lnTo>
                  <a:lnTo>
                    <a:pt x="2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387200" y="2190500"/>
              <a:ext cx="262425" cy="753350"/>
            </a:xfrm>
            <a:custGeom>
              <a:avLst/>
              <a:gdLst/>
              <a:ahLst/>
              <a:cxnLst/>
              <a:rect l="l" t="t" r="r" b="b"/>
              <a:pathLst>
                <a:path w="10497" h="30134" extrusionOk="0">
                  <a:moveTo>
                    <a:pt x="10423" y="1"/>
                  </a:moveTo>
                  <a:lnTo>
                    <a:pt x="0" y="30133"/>
                  </a:lnTo>
                  <a:lnTo>
                    <a:pt x="177" y="30133"/>
                  </a:lnTo>
                  <a:lnTo>
                    <a:pt x="10496" y="282"/>
                  </a:lnTo>
                  <a:lnTo>
                    <a:pt x="1042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5647750" y="2190500"/>
              <a:ext cx="3150" cy="7075"/>
            </a:xfrm>
            <a:custGeom>
              <a:avLst/>
              <a:gdLst/>
              <a:ahLst/>
              <a:cxnLst/>
              <a:rect l="l" t="t" r="r" b="b"/>
              <a:pathLst>
                <a:path w="126" h="283" extrusionOk="0">
                  <a:moveTo>
                    <a:pt x="1" y="1"/>
                  </a:moveTo>
                  <a:lnTo>
                    <a:pt x="74" y="282"/>
                  </a:lnTo>
                  <a:lnTo>
                    <a:pt x="126" y="105"/>
                  </a:ln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5647750" y="2186575"/>
              <a:ext cx="5525" cy="3950"/>
            </a:xfrm>
            <a:custGeom>
              <a:avLst/>
              <a:gdLst/>
              <a:ahLst/>
              <a:cxnLst/>
              <a:rect l="l" t="t" r="r" b="b"/>
              <a:pathLst>
                <a:path w="221" h="158" extrusionOk="0">
                  <a:moveTo>
                    <a:pt x="53" y="1"/>
                  </a:moveTo>
                  <a:lnTo>
                    <a:pt x="1" y="158"/>
                  </a:lnTo>
                  <a:lnTo>
                    <a:pt x="199" y="54"/>
                  </a:lnTo>
                  <a:lnTo>
                    <a:pt x="22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4929150" y="2177200"/>
              <a:ext cx="719950" cy="13325"/>
            </a:xfrm>
            <a:custGeom>
              <a:avLst/>
              <a:gdLst/>
              <a:ahLst/>
              <a:cxnLst/>
              <a:rect l="l" t="t" r="r" b="b"/>
              <a:pathLst>
                <a:path w="28798" h="533" extrusionOk="0">
                  <a:moveTo>
                    <a:pt x="11" y="0"/>
                  </a:moveTo>
                  <a:lnTo>
                    <a:pt x="1" y="53"/>
                  </a:lnTo>
                  <a:lnTo>
                    <a:pt x="84" y="74"/>
                  </a:lnTo>
                  <a:lnTo>
                    <a:pt x="11" y="157"/>
                  </a:lnTo>
                  <a:lnTo>
                    <a:pt x="28745" y="533"/>
                  </a:lnTo>
                  <a:lnTo>
                    <a:pt x="28797" y="376"/>
                  </a:lnTo>
                  <a:lnTo>
                    <a:pt x="1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5647750" y="2187900"/>
              <a:ext cx="5000" cy="5250"/>
            </a:xfrm>
            <a:custGeom>
              <a:avLst/>
              <a:gdLst/>
              <a:ahLst/>
              <a:cxnLst/>
              <a:rect l="l" t="t" r="r" b="b"/>
              <a:pathLst>
                <a:path w="200" h="210" extrusionOk="0">
                  <a:moveTo>
                    <a:pt x="199" y="1"/>
                  </a:moveTo>
                  <a:lnTo>
                    <a:pt x="1" y="105"/>
                  </a:lnTo>
                  <a:lnTo>
                    <a:pt x="126" y="209"/>
                  </a:lnTo>
                  <a:lnTo>
                    <a:pt x="199"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5384300" y="2943825"/>
              <a:ext cx="7325" cy="7575"/>
            </a:xfrm>
            <a:custGeom>
              <a:avLst/>
              <a:gdLst/>
              <a:ahLst/>
              <a:cxnLst/>
              <a:rect l="l" t="t" r="r" b="b"/>
              <a:pathLst>
                <a:path w="293" h="303" extrusionOk="0">
                  <a:moveTo>
                    <a:pt x="1" y="0"/>
                  </a:moveTo>
                  <a:lnTo>
                    <a:pt x="189" y="302"/>
                  </a:lnTo>
                  <a:lnTo>
                    <a:pt x="293"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4923150" y="2187900"/>
              <a:ext cx="157050" cy="262675"/>
            </a:xfrm>
            <a:custGeom>
              <a:avLst/>
              <a:gdLst/>
              <a:ahLst/>
              <a:cxnLst/>
              <a:rect l="l" t="t" r="r" b="b"/>
              <a:pathLst>
                <a:path w="6282" h="10507" extrusionOk="0">
                  <a:moveTo>
                    <a:pt x="0" y="1"/>
                  </a:moveTo>
                  <a:lnTo>
                    <a:pt x="0" y="1"/>
                  </a:lnTo>
                  <a:lnTo>
                    <a:pt x="6281" y="10507"/>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5384575" y="2959975"/>
              <a:ext cx="1325" cy="1325"/>
            </a:xfrm>
            <a:custGeom>
              <a:avLst/>
              <a:gdLst/>
              <a:ahLst/>
              <a:cxnLst/>
              <a:rect l="l" t="t" r="r" b="b"/>
              <a:pathLst>
                <a:path w="53" h="53" extrusionOk="0">
                  <a:moveTo>
                    <a:pt x="1" y="1"/>
                  </a:moveTo>
                  <a:lnTo>
                    <a:pt x="32" y="53"/>
                  </a:lnTo>
                  <a:lnTo>
                    <a:pt x="5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5381700" y="2955025"/>
              <a:ext cx="5250" cy="4975"/>
            </a:xfrm>
            <a:custGeom>
              <a:avLst/>
              <a:gdLst/>
              <a:ahLst/>
              <a:cxnLst/>
              <a:rect l="l" t="t" r="r" b="b"/>
              <a:pathLst>
                <a:path w="210" h="199" extrusionOk="0">
                  <a:moveTo>
                    <a:pt x="1" y="0"/>
                  </a:moveTo>
                  <a:lnTo>
                    <a:pt x="116" y="199"/>
                  </a:lnTo>
                  <a:lnTo>
                    <a:pt x="167" y="199"/>
                  </a:lnTo>
                  <a:lnTo>
                    <a:pt x="209" y="84"/>
                  </a:lnTo>
                  <a:lnTo>
                    <a:pt x="53" y="21"/>
                  </a:lnTo>
                  <a:lnTo>
                    <a:pt x="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4916625" y="2176950"/>
              <a:ext cx="14650" cy="4725"/>
            </a:xfrm>
            <a:custGeom>
              <a:avLst/>
              <a:gdLst/>
              <a:ahLst/>
              <a:cxnLst/>
              <a:rect l="l" t="t" r="r" b="b"/>
              <a:pathLst>
                <a:path w="586" h="189" extrusionOk="0">
                  <a:moveTo>
                    <a:pt x="1" y="0"/>
                  </a:moveTo>
                  <a:lnTo>
                    <a:pt x="94" y="146"/>
                  </a:lnTo>
                  <a:lnTo>
                    <a:pt x="147" y="84"/>
                  </a:lnTo>
                  <a:lnTo>
                    <a:pt x="178" y="0"/>
                  </a:lnTo>
                  <a:close/>
                  <a:moveTo>
                    <a:pt x="502" y="63"/>
                  </a:moveTo>
                  <a:lnTo>
                    <a:pt x="470" y="146"/>
                  </a:lnTo>
                  <a:lnTo>
                    <a:pt x="491" y="188"/>
                  </a:lnTo>
                  <a:lnTo>
                    <a:pt x="512" y="167"/>
                  </a:lnTo>
                  <a:lnTo>
                    <a:pt x="585" y="84"/>
                  </a:lnTo>
                  <a:lnTo>
                    <a:pt x="502" y="63"/>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4920275" y="2176950"/>
              <a:ext cx="9150" cy="3675"/>
            </a:xfrm>
            <a:custGeom>
              <a:avLst/>
              <a:gdLst/>
              <a:ahLst/>
              <a:cxnLst/>
              <a:rect l="l" t="t" r="r" b="b"/>
              <a:pathLst>
                <a:path w="366" h="147" extrusionOk="0">
                  <a:moveTo>
                    <a:pt x="32" y="0"/>
                  </a:moveTo>
                  <a:lnTo>
                    <a:pt x="1" y="84"/>
                  </a:lnTo>
                  <a:lnTo>
                    <a:pt x="74" y="0"/>
                  </a:lnTo>
                  <a:close/>
                  <a:moveTo>
                    <a:pt x="240" y="10"/>
                  </a:moveTo>
                  <a:lnTo>
                    <a:pt x="282" y="84"/>
                  </a:lnTo>
                  <a:lnTo>
                    <a:pt x="324" y="146"/>
                  </a:lnTo>
                  <a:lnTo>
                    <a:pt x="356" y="63"/>
                  </a:lnTo>
                  <a:lnTo>
                    <a:pt x="366" y="1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4918975" y="2176950"/>
              <a:ext cx="470050" cy="780175"/>
            </a:xfrm>
            <a:custGeom>
              <a:avLst/>
              <a:gdLst/>
              <a:ahLst/>
              <a:cxnLst/>
              <a:rect l="l" t="t" r="r" b="b"/>
              <a:pathLst>
                <a:path w="18802" h="31207" extrusionOk="0">
                  <a:moveTo>
                    <a:pt x="126" y="0"/>
                  </a:moveTo>
                  <a:lnTo>
                    <a:pt x="53" y="84"/>
                  </a:lnTo>
                  <a:lnTo>
                    <a:pt x="0" y="146"/>
                  </a:lnTo>
                  <a:lnTo>
                    <a:pt x="167" y="439"/>
                  </a:lnTo>
                  <a:lnTo>
                    <a:pt x="6448" y="10945"/>
                  </a:lnTo>
                  <a:lnTo>
                    <a:pt x="18510" y="31123"/>
                  </a:lnTo>
                  <a:lnTo>
                    <a:pt x="18562" y="31144"/>
                  </a:lnTo>
                  <a:lnTo>
                    <a:pt x="18718" y="31207"/>
                  </a:lnTo>
                  <a:lnTo>
                    <a:pt x="18802" y="30977"/>
                  </a:lnTo>
                  <a:lnTo>
                    <a:pt x="18614" y="30675"/>
                  </a:lnTo>
                  <a:lnTo>
                    <a:pt x="18583" y="30613"/>
                  </a:lnTo>
                  <a:lnTo>
                    <a:pt x="491" y="334"/>
                  </a:lnTo>
                  <a:lnTo>
                    <a:pt x="397" y="188"/>
                  </a:lnTo>
                  <a:lnTo>
                    <a:pt x="376" y="146"/>
                  </a:lnTo>
                  <a:lnTo>
                    <a:pt x="334" y="84"/>
                  </a:lnTo>
                  <a:lnTo>
                    <a:pt x="292" y="10"/>
                  </a:lnTo>
                  <a:lnTo>
                    <a:pt x="126"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6067175" y="1589775"/>
              <a:ext cx="448950" cy="461200"/>
            </a:xfrm>
            <a:custGeom>
              <a:avLst/>
              <a:gdLst/>
              <a:ahLst/>
              <a:cxnLst/>
              <a:rect l="l" t="t" r="r" b="b"/>
              <a:pathLst>
                <a:path w="17958" h="18448" extrusionOk="0">
                  <a:moveTo>
                    <a:pt x="10706" y="1"/>
                  </a:moveTo>
                  <a:lnTo>
                    <a:pt x="1" y="15672"/>
                  </a:lnTo>
                  <a:lnTo>
                    <a:pt x="272" y="15850"/>
                  </a:lnTo>
                  <a:lnTo>
                    <a:pt x="10622" y="690"/>
                  </a:lnTo>
                  <a:lnTo>
                    <a:pt x="17655" y="18447"/>
                  </a:lnTo>
                  <a:lnTo>
                    <a:pt x="17958" y="18333"/>
                  </a:lnTo>
                  <a:lnTo>
                    <a:pt x="10706"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5643850" y="1290600"/>
              <a:ext cx="430675" cy="901225"/>
            </a:xfrm>
            <a:custGeom>
              <a:avLst/>
              <a:gdLst/>
              <a:ahLst/>
              <a:cxnLst/>
              <a:rect l="l" t="t" r="r" b="b"/>
              <a:pathLst>
                <a:path w="17227" h="36049" extrusionOk="0">
                  <a:moveTo>
                    <a:pt x="13387" y="1"/>
                  </a:moveTo>
                  <a:lnTo>
                    <a:pt x="1" y="35944"/>
                  </a:lnTo>
                  <a:lnTo>
                    <a:pt x="303" y="36049"/>
                  </a:lnTo>
                  <a:lnTo>
                    <a:pt x="13240" y="1316"/>
                  </a:lnTo>
                  <a:lnTo>
                    <a:pt x="16913" y="27743"/>
                  </a:lnTo>
                  <a:lnTo>
                    <a:pt x="17226" y="27702"/>
                  </a:lnTo>
                  <a:lnTo>
                    <a:pt x="13387"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4912975" y="1294275"/>
              <a:ext cx="1072600" cy="900425"/>
            </a:xfrm>
            <a:custGeom>
              <a:avLst/>
              <a:gdLst/>
              <a:ahLst/>
              <a:cxnLst/>
              <a:rect l="l" t="t" r="r" b="b"/>
              <a:pathLst>
                <a:path w="42904" h="36017" extrusionOk="0">
                  <a:moveTo>
                    <a:pt x="42183" y="1023"/>
                  </a:moveTo>
                  <a:lnTo>
                    <a:pt x="29277" y="35683"/>
                  </a:lnTo>
                  <a:lnTo>
                    <a:pt x="877" y="35317"/>
                  </a:lnTo>
                  <a:lnTo>
                    <a:pt x="42183" y="1023"/>
                  </a:lnTo>
                  <a:close/>
                  <a:moveTo>
                    <a:pt x="42904" y="0"/>
                  </a:moveTo>
                  <a:lnTo>
                    <a:pt x="335" y="35349"/>
                  </a:lnTo>
                  <a:lnTo>
                    <a:pt x="1" y="35630"/>
                  </a:lnTo>
                  <a:lnTo>
                    <a:pt x="29382" y="36017"/>
                  </a:lnTo>
                  <a:lnTo>
                    <a:pt x="29496" y="36017"/>
                  </a:lnTo>
                  <a:lnTo>
                    <a:pt x="4290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780075" y="3511925"/>
              <a:ext cx="1082800" cy="280425"/>
            </a:xfrm>
            <a:custGeom>
              <a:avLst/>
              <a:gdLst/>
              <a:ahLst/>
              <a:cxnLst/>
              <a:rect l="l" t="t" r="r" b="b"/>
              <a:pathLst>
                <a:path w="43312" h="11217" extrusionOk="0">
                  <a:moveTo>
                    <a:pt x="43228" y="0"/>
                  </a:moveTo>
                  <a:lnTo>
                    <a:pt x="1" y="10903"/>
                  </a:lnTo>
                  <a:lnTo>
                    <a:pt x="74" y="11216"/>
                  </a:lnTo>
                  <a:lnTo>
                    <a:pt x="43311" y="313"/>
                  </a:lnTo>
                  <a:lnTo>
                    <a:pt x="43228"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1694475" y="3360125"/>
              <a:ext cx="740550" cy="538650"/>
            </a:xfrm>
            <a:custGeom>
              <a:avLst/>
              <a:gdLst/>
              <a:ahLst/>
              <a:cxnLst/>
              <a:rect l="l" t="t" r="r" b="b"/>
              <a:pathLst>
                <a:path w="29622" h="21546" extrusionOk="0">
                  <a:moveTo>
                    <a:pt x="28724" y="417"/>
                  </a:moveTo>
                  <a:lnTo>
                    <a:pt x="7429" y="20982"/>
                  </a:lnTo>
                  <a:lnTo>
                    <a:pt x="459" y="3360"/>
                  </a:lnTo>
                  <a:lnTo>
                    <a:pt x="28724" y="417"/>
                  </a:lnTo>
                  <a:close/>
                  <a:moveTo>
                    <a:pt x="29622" y="0"/>
                  </a:moveTo>
                  <a:lnTo>
                    <a:pt x="0" y="3078"/>
                  </a:lnTo>
                  <a:lnTo>
                    <a:pt x="7304" y="21545"/>
                  </a:lnTo>
                  <a:lnTo>
                    <a:pt x="2962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1867425" y="3359600"/>
              <a:ext cx="921550" cy="537600"/>
            </a:xfrm>
            <a:custGeom>
              <a:avLst/>
              <a:gdLst/>
              <a:ahLst/>
              <a:cxnLst/>
              <a:rect l="l" t="t" r="r" b="b"/>
              <a:pathLst>
                <a:path w="36862" h="21504" extrusionOk="0">
                  <a:moveTo>
                    <a:pt x="22245" y="469"/>
                  </a:moveTo>
                  <a:lnTo>
                    <a:pt x="36226" y="17028"/>
                  </a:lnTo>
                  <a:lnTo>
                    <a:pt x="908" y="21065"/>
                  </a:lnTo>
                  <a:lnTo>
                    <a:pt x="22245" y="469"/>
                  </a:lnTo>
                  <a:close/>
                  <a:moveTo>
                    <a:pt x="22266" y="0"/>
                  </a:moveTo>
                  <a:lnTo>
                    <a:pt x="0" y="21503"/>
                  </a:lnTo>
                  <a:lnTo>
                    <a:pt x="36560" y="17309"/>
                  </a:lnTo>
                  <a:lnTo>
                    <a:pt x="36862" y="17278"/>
                  </a:lnTo>
                  <a:lnTo>
                    <a:pt x="22266"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768600" y="3508800"/>
              <a:ext cx="1103900" cy="566575"/>
            </a:xfrm>
            <a:custGeom>
              <a:avLst/>
              <a:gdLst/>
              <a:ahLst/>
              <a:cxnLst/>
              <a:rect l="l" t="t" r="r" b="b"/>
              <a:pathLst>
                <a:path w="44156" h="22663" extrusionOk="0">
                  <a:moveTo>
                    <a:pt x="43311" y="553"/>
                  </a:moveTo>
                  <a:lnTo>
                    <a:pt x="26012" y="22266"/>
                  </a:lnTo>
                  <a:lnTo>
                    <a:pt x="993" y="11227"/>
                  </a:lnTo>
                  <a:lnTo>
                    <a:pt x="43311" y="553"/>
                  </a:lnTo>
                  <a:close/>
                  <a:moveTo>
                    <a:pt x="44156" y="0"/>
                  </a:moveTo>
                  <a:lnTo>
                    <a:pt x="1" y="11143"/>
                  </a:lnTo>
                  <a:lnTo>
                    <a:pt x="26106" y="22662"/>
                  </a:lnTo>
                  <a:lnTo>
                    <a:pt x="44156"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1864025" y="3783450"/>
              <a:ext cx="923400" cy="449975"/>
            </a:xfrm>
            <a:custGeom>
              <a:avLst/>
              <a:gdLst/>
              <a:ahLst/>
              <a:cxnLst/>
              <a:rect l="l" t="t" r="r" b="b"/>
              <a:pathLst>
                <a:path w="36936" h="17999" extrusionOk="0">
                  <a:moveTo>
                    <a:pt x="36424" y="387"/>
                  </a:moveTo>
                  <a:lnTo>
                    <a:pt x="29079" y="17571"/>
                  </a:lnTo>
                  <a:lnTo>
                    <a:pt x="1169" y="4424"/>
                  </a:lnTo>
                  <a:lnTo>
                    <a:pt x="36424" y="387"/>
                  </a:lnTo>
                  <a:close/>
                  <a:moveTo>
                    <a:pt x="36935" y="0"/>
                  </a:moveTo>
                  <a:lnTo>
                    <a:pt x="0" y="4236"/>
                  </a:lnTo>
                  <a:lnTo>
                    <a:pt x="29246" y="17999"/>
                  </a:lnTo>
                  <a:lnTo>
                    <a:pt x="36935"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2586300" y="3782925"/>
              <a:ext cx="847475" cy="450500"/>
            </a:xfrm>
            <a:custGeom>
              <a:avLst/>
              <a:gdLst/>
              <a:ahLst/>
              <a:cxnLst/>
              <a:rect l="l" t="t" r="r" b="b"/>
              <a:pathLst>
                <a:path w="33899" h="18020" extrusionOk="0">
                  <a:moveTo>
                    <a:pt x="7877" y="429"/>
                  </a:moveTo>
                  <a:lnTo>
                    <a:pt x="32813" y="11436"/>
                  </a:lnTo>
                  <a:lnTo>
                    <a:pt x="543" y="17592"/>
                  </a:lnTo>
                  <a:lnTo>
                    <a:pt x="7877" y="429"/>
                  </a:lnTo>
                  <a:close/>
                  <a:moveTo>
                    <a:pt x="7700" y="1"/>
                  </a:moveTo>
                  <a:lnTo>
                    <a:pt x="0" y="18020"/>
                  </a:lnTo>
                  <a:lnTo>
                    <a:pt x="33899" y="11551"/>
                  </a:lnTo>
                  <a:lnTo>
                    <a:pt x="7856" y="63"/>
                  </a:lnTo>
                  <a:lnTo>
                    <a:pt x="770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4528750" y="2595575"/>
              <a:ext cx="871500" cy="435900"/>
            </a:xfrm>
            <a:custGeom>
              <a:avLst/>
              <a:gdLst/>
              <a:ahLst/>
              <a:cxnLst/>
              <a:rect l="l" t="t" r="r" b="b"/>
              <a:pathLst>
                <a:path w="34860" h="17436" extrusionOk="0">
                  <a:moveTo>
                    <a:pt x="784" y="679"/>
                  </a:moveTo>
                  <a:lnTo>
                    <a:pt x="33597" y="14170"/>
                  </a:lnTo>
                  <a:lnTo>
                    <a:pt x="10633" y="17081"/>
                  </a:lnTo>
                  <a:lnTo>
                    <a:pt x="784" y="679"/>
                  </a:lnTo>
                  <a:close/>
                  <a:moveTo>
                    <a:pt x="1" y="1"/>
                  </a:moveTo>
                  <a:lnTo>
                    <a:pt x="10403" y="17341"/>
                  </a:lnTo>
                  <a:lnTo>
                    <a:pt x="10455" y="17436"/>
                  </a:lnTo>
                  <a:lnTo>
                    <a:pt x="34860" y="14337"/>
                  </a:lnTo>
                  <a:lnTo>
                    <a:pt x="460" y="189"/>
                  </a:ln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3847975" y="2596900"/>
              <a:ext cx="950000" cy="930700"/>
            </a:xfrm>
            <a:custGeom>
              <a:avLst/>
              <a:gdLst/>
              <a:ahLst/>
              <a:cxnLst/>
              <a:rect l="l" t="t" r="r" b="b"/>
              <a:pathLst>
                <a:path w="38000" h="37228" extrusionOk="0">
                  <a:moveTo>
                    <a:pt x="27607" y="574"/>
                  </a:moveTo>
                  <a:lnTo>
                    <a:pt x="37551" y="17142"/>
                  </a:lnTo>
                  <a:lnTo>
                    <a:pt x="1106" y="36278"/>
                  </a:lnTo>
                  <a:lnTo>
                    <a:pt x="27607" y="574"/>
                  </a:lnTo>
                  <a:close/>
                  <a:moveTo>
                    <a:pt x="27639" y="0"/>
                  </a:moveTo>
                  <a:lnTo>
                    <a:pt x="428" y="36653"/>
                  </a:lnTo>
                  <a:lnTo>
                    <a:pt x="0" y="37227"/>
                  </a:lnTo>
                  <a:lnTo>
                    <a:pt x="37999" y="17268"/>
                  </a:lnTo>
                  <a:lnTo>
                    <a:pt x="27639"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3412625" y="3505675"/>
              <a:ext cx="533950" cy="663325"/>
            </a:xfrm>
            <a:custGeom>
              <a:avLst/>
              <a:gdLst/>
              <a:ahLst/>
              <a:cxnLst/>
              <a:rect l="l" t="t" r="r" b="b"/>
              <a:pathLst>
                <a:path w="21358" h="26533" extrusionOk="0">
                  <a:moveTo>
                    <a:pt x="17852" y="803"/>
                  </a:moveTo>
                  <a:lnTo>
                    <a:pt x="20982" y="26136"/>
                  </a:lnTo>
                  <a:lnTo>
                    <a:pt x="595" y="22474"/>
                  </a:lnTo>
                  <a:lnTo>
                    <a:pt x="17852" y="803"/>
                  </a:lnTo>
                  <a:close/>
                  <a:moveTo>
                    <a:pt x="18082" y="0"/>
                  </a:moveTo>
                  <a:lnTo>
                    <a:pt x="1" y="22693"/>
                  </a:lnTo>
                  <a:lnTo>
                    <a:pt x="21139" y="26491"/>
                  </a:lnTo>
                  <a:lnTo>
                    <a:pt x="21358" y="26532"/>
                  </a:lnTo>
                  <a:lnTo>
                    <a:pt x="18134" y="386"/>
                  </a:lnTo>
                  <a:lnTo>
                    <a:pt x="1808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3414725" y="4065150"/>
              <a:ext cx="537075" cy="410875"/>
            </a:xfrm>
            <a:custGeom>
              <a:avLst/>
              <a:gdLst/>
              <a:ahLst/>
              <a:cxnLst/>
              <a:rect l="l" t="t" r="r" b="b"/>
              <a:pathLst>
                <a:path w="21483" h="16435" extrusionOk="0">
                  <a:moveTo>
                    <a:pt x="439" y="408"/>
                  </a:moveTo>
                  <a:lnTo>
                    <a:pt x="20680" y="4049"/>
                  </a:lnTo>
                  <a:lnTo>
                    <a:pt x="4267" y="15892"/>
                  </a:lnTo>
                  <a:lnTo>
                    <a:pt x="439" y="408"/>
                  </a:lnTo>
                  <a:close/>
                  <a:moveTo>
                    <a:pt x="0" y="1"/>
                  </a:moveTo>
                  <a:lnTo>
                    <a:pt x="4069" y="16434"/>
                  </a:lnTo>
                  <a:lnTo>
                    <a:pt x="21483" y="3861"/>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3508875" y="4157250"/>
              <a:ext cx="539950" cy="421025"/>
            </a:xfrm>
            <a:custGeom>
              <a:avLst/>
              <a:gdLst/>
              <a:ahLst/>
              <a:cxnLst/>
              <a:rect l="l" t="t" r="r" b="b"/>
              <a:pathLst>
                <a:path w="21598" h="16841" extrusionOk="0">
                  <a:moveTo>
                    <a:pt x="17216" y="543"/>
                  </a:moveTo>
                  <a:lnTo>
                    <a:pt x="21160" y="16423"/>
                  </a:lnTo>
                  <a:lnTo>
                    <a:pt x="793" y="12395"/>
                  </a:lnTo>
                  <a:lnTo>
                    <a:pt x="17216" y="543"/>
                  </a:lnTo>
                  <a:close/>
                  <a:moveTo>
                    <a:pt x="17414" y="0"/>
                  </a:moveTo>
                  <a:lnTo>
                    <a:pt x="0" y="12562"/>
                  </a:lnTo>
                  <a:lnTo>
                    <a:pt x="21598" y="16840"/>
                  </a:lnTo>
                  <a:lnTo>
                    <a:pt x="1741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3855550" y="3498350"/>
              <a:ext cx="311450" cy="673250"/>
            </a:xfrm>
            <a:custGeom>
              <a:avLst/>
              <a:gdLst/>
              <a:ahLst/>
              <a:cxnLst/>
              <a:rect l="l" t="t" r="r" b="b"/>
              <a:pathLst>
                <a:path w="12458" h="26930" extrusionOk="0">
                  <a:moveTo>
                    <a:pt x="501" y="1388"/>
                  </a:moveTo>
                  <a:lnTo>
                    <a:pt x="12030" y="19512"/>
                  </a:lnTo>
                  <a:lnTo>
                    <a:pt x="3578" y="26314"/>
                  </a:lnTo>
                  <a:lnTo>
                    <a:pt x="501" y="1388"/>
                  </a:lnTo>
                  <a:close/>
                  <a:moveTo>
                    <a:pt x="0" y="1"/>
                  </a:moveTo>
                  <a:lnTo>
                    <a:pt x="3328" y="26930"/>
                  </a:lnTo>
                  <a:lnTo>
                    <a:pt x="12458" y="19574"/>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3937175" y="3976750"/>
              <a:ext cx="230875" cy="614800"/>
            </a:xfrm>
            <a:custGeom>
              <a:avLst/>
              <a:gdLst/>
              <a:ahLst/>
              <a:cxnLst/>
              <a:rect l="l" t="t" r="r" b="b"/>
              <a:pathLst>
                <a:path w="9235" h="24592" extrusionOk="0">
                  <a:moveTo>
                    <a:pt x="8734" y="814"/>
                  </a:moveTo>
                  <a:lnTo>
                    <a:pt x="4226" y="23110"/>
                  </a:lnTo>
                  <a:lnTo>
                    <a:pt x="366" y="7554"/>
                  </a:lnTo>
                  <a:lnTo>
                    <a:pt x="8734" y="814"/>
                  </a:lnTo>
                  <a:close/>
                  <a:moveTo>
                    <a:pt x="9234" y="0"/>
                  </a:moveTo>
                  <a:lnTo>
                    <a:pt x="0" y="7429"/>
                  </a:lnTo>
                  <a:lnTo>
                    <a:pt x="4257" y="24592"/>
                  </a:lnTo>
                  <a:lnTo>
                    <a:pt x="923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3514875" y="4464250"/>
              <a:ext cx="538125" cy="499775"/>
            </a:xfrm>
            <a:custGeom>
              <a:avLst/>
              <a:gdLst/>
              <a:ahLst/>
              <a:cxnLst/>
              <a:rect l="l" t="t" r="r" b="b"/>
              <a:pathLst>
                <a:path w="21525" h="19991" extrusionOk="0">
                  <a:moveTo>
                    <a:pt x="324" y="397"/>
                  </a:moveTo>
                  <a:lnTo>
                    <a:pt x="20743" y="4435"/>
                  </a:lnTo>
                  <a:lnTo>
                    <a:pt x="324" y="19355"/>
                  </a:lnTo>
                  <a:lnTo>
                    <a:pt x="324" y="397"/>
                  </a:lnTo>
                  <a:close/>
                  <a:moveTo>
                    <a:pt x="1" y="0"/>
                  </a:moveTo>
                  <a:lnTo>
                    <a:pt x="1" y="19991"/>
                  </a:lnTo>
                  <a:lnTo>
                    <a:pt x="21525" y="4268"/>
                  </a:lnTo>
                  <a:lnTo>
                    <a:pt x="189" y="42"/>
                  </a:lnTo>
                  <a:lnTo>
                    <a:pt x="1"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3972400" y="1879850"/>
              <a:ext cx="62625" cy="48525"/>
            </a:xfrm>
            <a:custGeom>
              <a:avLst/>
              <a:gdLst/>
              <a:ahLst/>
              <a:cxnLst/>
              <a:rect l="l" t="t" r="r" b="b"/>
              <a:pathLst>
                <a:path w="2505" h="1941" extrusionOk="0">
                  <a:moveTo>
                    <a:pt x="1252" y="0"/>
                  </a:moveTo>
                  <a:cubicBezTo>
                    <a:pt x="0" y="0"/>
                    <a:pt x="0" y="1941"/>
                    <a:pt x="1252" y="1941"/>
                  </a:cubicBezTo>
                  <a:cubicBezTo>
                    <a:pt x="2493" y="1941"/>
                    <a:pt x="2504" y="0"/>
                    <a:pt x="1252" y="0"/>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4899675" y="2160250"/>
              <a:ext cx="62625" cy="48550"/>
            </a:xfrm>
            <a:custGeom>
              <a:avLst/>
              <a:gdLst/>
              <a:ahLst/>
              <a:cxnLst/>
              <a:rect l="l" t="t" r="r" b="b"/>
              <a:pathLst>
                <a:path w="2505" h="1942" extrusionOk="0">
                  <a:moveTo>
                    <a:pt x="1252" y="1"/>
                  </a:moveTo>
                  <a:cubicBezTo>
                    <a:pt x="0" y="1"/>
                    <a:pt x="0" y="1941"/>
                    <a:pt x="1252" y="1941"/>
                  </a:cubicBezTo>
                  <a:cubicBezTo>
                    <a:pt x="2504" y="1941"/>
                    <a:pt x="2504" y="1"/>
                    <a:pt x="1252" y="1"/>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3175275" y="1963575"/>
              <a:ext cx="125225" cy="97050"/>
            </a:xfrm>
            <a:custGeom>
              <a:avLst/>
              <a:gdLst/>
              <a:ahLst/>
              <a:cxnLst/>
              <a:rect l="l" t="t" r="r" b="b"/>
              <a:pathLst>
                <a:path w="5009" h="3882" extrusionOk="0">
                  <a:moveTo>
                    <a:pt x="2504" y="1"/>
                  </a:moveTo>
                  <a:cubicBezTo>
                    <a:pt x="10" y="1"/>
                    <a:pt x="0" y="3882"/>
                    <a:pt x="2504" y="3882"/>
                  </a:cubicBezTo>
                  <a:cubicBezTo>
                    <a:pt x="5008" y="3882"/>
                    <a:pt x="5008" y="1"/>
                    <a:pt x="250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3347950" y="690925"/>
              <a:ext cx="125225" cy="97075"/>
            </a:xfrm>
            <a:custGeom>
              <a:avLst/>
              <a:gdLst/>
              <a:ahLst/>
              <a:cxnLst/>
              <a:rect l="l" t="t" r="r" b="b"/>
              <a:pathLst>
                <a:path w="5009" h="3883" extrusionOk="0">
                  <a:moveTo>
                    <a:pt x="2504" y="1"/>
                  </a:moveTo>
                  <a:cubicBezTo>
                    <a:pt x="0" y="1"/>
                    <a:pt x="0" y="3882"/>
                    <a:pt x="2504" y="3882"/>
                  </a:cubicBezTo>
                  <a:cubicBezTo>
                    <a:pt x="4998" y="3882"/>
                    <a:pt x="5008" y="1"/>
                    <a:pt x="250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3542000" y="238125"/>
              <a:ext cx="125225" cy="97050"/>
            </a:xfrm>
            <a:custGeom>
              <a:avLst/>
              <a:gdLst/>
              <a:ahLst/>
              <a:cxnLst/>
              <a:rect l="l" t="t" r="r" b="b"/>
              <a:pathLst>
                <a:path w="5009" h="3882" extrusionOk="0">
                  <a:moveTo>
                    <a:pt x="2505" y="0"/>
                  </a:moveTo>
                  <a:cubicBezTo>
                    <a:pt x="11" y="0"/>
                    <a:pt x="1" y="3881"/>
                    <a:pt x="2505" y="3881"/>
                  </a:cubicBezTo>
                  <a:cubicBezTo>
                    <a:pt x="4998" y="3881"/>
                    <a:pt x="5009" y="0"/>
                    <a:pt x="250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2452750" y="442875"/>
              <a:ext cx="125225" cy="97075"/>
            </a:xfrm>
            <a:custGeom>
              <a:avLst/>
              <a:gdLst/>
              <a:ahLst/>
              <a:cxnLst/>
              <a:rect l="l" t="t" r="r" b="b"/>
              <a:pathLst>
                <a:path w="5009" h="3883" extrusionOk="0">
                  <a:moveTo>
                    <a:pt x="2504" y="1"/>
                  </a:moveTo>
                  <a:cubicBezTo>
                    <a:pt x="10" y="1"/>
                    <a:pt x="0" y="3882"/>
                    <a:pt x="2504" y="3882"/>
                  </a:cubicBezTo>
                  <a:cubicBezTo>
                    <a:pt x="5008" y="3882"/>
                    <a:pt x="5008" y="1"/>
                    <a:pt x="250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2226325" y="615550"/>
              <a:ext cx="125250" cy="97075"/>
            </a:xfrm>
            <a:custGeom>
              <a:avLst/>
              <a:gdLst/>
              <a:ahLst/>
              <a:cxnLst/>
              <a:rect l="l" t="t" r="r" b="b"/>
              <a:pathLst>
                <a:path w="5010" h="3883" extrusionOk="0">
                  <a:moveTo>
                    <a:pt x="2505" y="1"/>
                  </a:moveTo>
                  <a:cubicBezTo>
                    <a:pt x="11" y="1"/>
                    <a:pt x="1" y="3882"/>
                    <a:pt x="2505" y="3882"/>
                  </a:cubicBezTo>
                  <a:cubicBezTo>
                    <a:pt x="5009" y="3882"/>
                    <a:pt x="5009"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5321450" y="2912525"/>
              <a:ext cx="124975" cy="97050"/>
            </a:xfrm>
            <a:custGeom>
              <a:avLst/>
              <a:gdLst/>
              <a:ahLst/>
              <a:cxnLst/>
              <a:rect l="l" t="t" r="r" b="b"/>
              <a:pathLst>
                <a:path w="4999" h="3882" extrusionOk="0">
                  <a:moveTo>
                    <a:pt x="2505" y="0"/>
                  </a:moveTo>
                  <a:cubicBezTo>
                    <a:pt x="1" y="0"/>
                    <a:pt x="1" y="3881"/>
                    <a:pt x="2505" y="3881"/>
                  </a:cubicBezTo>
                  <a:cubicBezTo>
                    <a:pt x="4998" y="3881"/>
                    <a:pt x="4998" y="0"/>
                    <a:pt x="250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4717350" y="2998850"/>
              <a:ext cx="125225" cy="97050"/>
            </a:xfrm>
            <a:custGeom>
              <a:avLst/>
              <a:gdLst/>
              <a:ahLst/>
              <a:cxnLst/>
              <a:rect l="l" t="t" r="r" b="b"/>
              <a:pathLst>
                <a:path w="5009" h="3882" extrusionOk="0">
                  <a:moveTo>
                    <a:pt x="2505" y="0"/>
                  </a:moveTo>
                  <a:cubicBezTo>
                    <a:pt x="11" y="0"/>
                    <a:pt x="1" y="3881"/>
                    <a:pt x="2505" y="3881"/>
                  </a:cubicBezTo>
                  <a:cubicBezTo>
                    <a:pt x="5009" y="3881"/>
                    <a:pt x="5009" y="0"/>
                    <a:pt x="250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4102825" y="3926150"/>
              <a:ext cx="125225" cy="97050"/>
            </a:xfrm>
            <a:custGeom>
              <a:avLst/>
              <a:gdLst/>
              <a:ahLst/>
              <a:cxnLst/>
              <a:rect l="l" t="t" r="r" b="b"/>
              <a:pathLst>
                <a:path w="5009" h="3882" extrusionOk="0">
                  <a:moveTo>
                    <a:pt x="2504" y="0"/>
                  </a:moveTo>
                  <a:cubicBezTo>
                    <a:pt x="0" y="0"/>
                    <a:pt x="0" y="3881"/>
                    <a:pt x="2504" y="3881"/>
                  </a:cubicBezTo>
                  <a:cubicBezTo>
                    <a:pt x="4997" y="3881"/>
                    <a:pt x="500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3347950" y="4033850"/>
              <a:ext cx="125225" cy="97325"/>
            </a:xfrm>
            <a:custGeom>
              <a:avLst/>
              <a:gdLst/>
              <a:ahLst/>
              <a:cxnLst/>
              <a:rect l="l" t="t" r="r" b="b"/>
              <a:pathLst>
                <a:path w="5009" h="3893" extrusionOk="0">
                  <a:moveTo>
                    <a:pt x="2504" y="1"/>
                  </a:moveTo>
                  <a:cubicBezTo>
                    <a:pt x="0" y="1"/>
                    <a:pt x="0" y="3893"/>
                    <a:pt x="2504" y="3893"/>
                  </a:cubicBezTo>
                  <a:cubicBezTo>
                    <a:pt x="4998" y="3893"/>
                    <a:pt x="5008" y="1"/>
                    <a:pt x="250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2528375" y="4184900"/>
              <a:ext cx="125250" cy="97050"/>
            </a:xfrm>
            <a:custGeom>
              <a:avLst/>
              <a:gdLst/>
              <a:ahLst/>
              <a:cxnLst/>
              <a:rect l="l" t="t" r="r" b="b"/>
              <a:pathLst>
                <a:path w="5010" h="3882" extrusionOk="0">
                  <a:moveTo>
                    <a:pt x="2505" y="0"/>
                  </a:moveTo>
                  <a:cubicBezTo>
                    <a:pt x="1" y="0"/>
                    <a:pt x="1" y="3881"/>
                    <a:pt x="2505" y="3881"/>
                  </a:cubicBezTo>
                  <a:cubicBezTo>
                    <a:pt x="4998" y="3881"/>
                    <a:pt x="5009" y="0"/>
                    <a:pt x="250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6453750" y="2006600"/>
              <a:ext cx="124975" cy="97075"/>
            </a:xfrm>
            <a:custGeom>
              <a:avLst/>
              <a:gdLst/>
              <a:ahLst/>
              <a:cxnLst/>
              <a:rect l="l" t="t" r="r" b="b"/>
              <a:pathLst>
                <a:path w="4999" h="3883" extrusionOk="0">
                  <a:moveTo>
                    <a:pt x="2495" y="1"/>
                  </a:moveTo>
                  <a:cubicBezTo>
                    <a:pt x="1" y="1"/>
                    <a:pt x="1" y="3882"/>
                    <a:pt x="2495" y="3882"/>
                  </a:cubicBezTo>
                  <a:cubicBezTo>
                    <a:pt x="4999" y="3882"/>
                    <a:pt x="4999" y="1"/>
                    <a:pt x="249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5892950" y="1262450"/>
              <a:ext cx="124975" cy="97050"/>
            </a:xfrm>
            <a:custGeom>
              <a:avLst/>
              <a:gdLst/>
              <a:ahLst/>
              <a:cxnLst/>
              <a:rect l="l" t="t" r="r" b="b"/>
              <a:pathLst>
                <a:path w="4999" h="3882" extrusionOk="0">
                  <a:moveTo>
                    <a:pt x="2504" y="0"/>
                  </a:moveTo>
                  <a:cubicBezTo>
                    <a:pt x="0" y="0"/>
                    <a:pt x="0" y="3881"/>
                    <a:pt x="2504" y="3881"/>
                  </a:cubicBezTo>
                  <a:cubicBezTo>
                    <a:pt x="4998" y="3881"/>
                    <a:pt x="499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5224425" y="1014375"/>
              <a:ext cx="124950" cy="97325"/>
            </a:xfrm>
            <a:custGeom>
              <a:avLst/>
              <a:gdLst/>
              <a:ahLst/>
              <a:cxnLst/>
              <a:rect l="l" t="t" r="r" b="b"/>
              <a:pathLst>
                <a:path w="4998" h="3893" extrusionOk="0">
                  <a:moveTo>
                    <a:pt x="2494" y="0"/>
                  </a:moveTo>
                  <a:cubicBezTo>
                    <a:pt x="0" y="0"/>
                    <a:pt x="0" y="3893"/>
                    <a:pt x="2494" y="3893"/>
                  </a:cubicBezTo>
                  <a:cubicBezTo>
                    <a:pt x="4998" y="3893"/>
                    <a:pt x="4998" y="0"/>
                    <a:pt x="249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2053900" y="2146700"/>
              <a:ext cx="124975" cy="97300"/>
            </a:xfrm>
            <a:custGeom>
              <a:avLst/>
              <a:gdLst/>
              <a:ahLst/>
              <a:cxnLst/>
              <a:rect l="l" t="t" r="r" b="b"/>
              <a:pathLst>
                <a:path w="4999" h="3892" extrusionOk="0">
                  <a:moveTo>
                    <a:pt x="2505" y="0"/>
                  </a:moveTo>
                  <a:cubicBezTo>
                    <a:pt x="1" y="0"/>
                    <a:pt x="1" y="3891"/>
                    <a:pt x="2505" y="3891"/>
                  </a:cubicBezTo>
                  <a:cubicBezTo>
                    <a:pt x="4999" y="3891"/>
                    <a:pt x="4999" y="0"/>
                    <a:pt x="250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1396075" y="2071300"/>
              <a:ext cx="125225" cy="97050"/>
            </a:xfrm>
            <a:custGeom>
              <a:avLst/>
              <a:gdLst/>
              <a:ahLst/>
              <a:cxnLst/>
              <a:rect l="l" t="t" r="r" b="b"/>
              <a:pathLst>
                <a:path w="5009" h="3882" extrusionOk="0">
                  <a:moveTo>
                    <a:pt x="2504" y="0"/>
                  </a:moveTo>
                  <a:cubicBezTo>
                    <a:pt x="0" y="0"/>
                    <a:pt x="0" y="3882"/>
                    <a:pt x="2504" y="3882"/>
                  </a:cubicBezTo>
                  <a:cubicBezTo>
                    <a:pt x="4998" y="3882"/>
                    <a:pt x="5009"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1040275" y="1898900"/>
              <a:ext cx="125000" cy="97050"/>
            </a:xfrm>
            <a:custGeom>
              <a:avLst/>
              <a:gdLst/>
              <a:ahLst/>
              <a:cxnLst/>
              <a:rect l="l" t="t" r="r" b="b"/>
              <a:pathLst>
                <a:path w="5000" h="3882" extrusionOk="0">
                  <a:moveTo>
                    <a:pt x="2495" y="0"/>
                  </a:moveTo>
                  <a:cubicBezTo>
                    <a:pt x="1" y="0"/>
                    <a:pt x="1" y="3881"/>
                    <a:pt x="2495" y="3881"/>
                  </a:cubicBezTo>
                  <a:cubicBezTo>
                    <a:pt x="4999" y="3881"/>
                    <a:pt x="4999" y="0"/>
                    <a:pt x="249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1299050" y="3246650"/>
              <a:ext cx="124975" cy="97050"/>
            </a:xfrm>
            <a:custGeom>
              <a:avLst/>
              <a:gdLst/>
              <a:ahLst/>
              <a:cxnLst/>
              <a:rect l="l" t="t" r="r" b="b"/>
              <a:pathLst>
                <a:path w="4999" h="3882" extrusionOk="0">
                  <a:moveTo>
                    <a:pt x="2504" y="0"/>
                  </a:moveTo>
                  <a:cubicBezTo>
                    <a:pt x="0" y="0"/>
                    <a:pt x="0" y="3881"/>
                    <a:pt x="2504" y="3881"/>
                  </a:cubicBezTo>
                  <a:cubicBezTo>
                    <a:pt x="4998" y="3881"/>
                    <a:pt x="499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1816550" y="3850750"/>
              <a:ext cx="125225" cy="97050"/>
            </a:xfrm>
            <a:custGeom>
              <a:avLst/>
              <a:gdLst/>
              <a:ahLst/>
              <a:cxnLst/>
              <a:rect l="l" t="t" r="r" b="b"/>
              <a:pathLst>
                <a:path w="5009" h="3882" extrusionOk="0">
                  <a:moveTo>
                    <a:pt x="2504" y="0"/>
                  </a:moveTo>
                  <a:cubicBezTo>
                    <a:pt x="11" y="0"/>
                    <a:pt x="0" y="3882"/>
                    <a:pt x="2504" y="3882"/>
                  </a:cubicBezTo>
                  <a:cubicBezTo>
                    <a:pt x="4998" y="3882"/>
                    <a:pt x="500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3455650" y="4443650"/>
              <a:ext cx="125250" cy="97300"/>
            </a:xfrm>
            <a:custGeom>
              <a:avLst/>
              <a:gdLst/>
              <a:ahLst/>
              <a:cxnLst/>
              <a:rect l="l" t="t" r="r" b="b"/>
              <a:pathLst>
                <a:path w="5010" h="3892" extrusionOk="0">
                  <a:moveTo>
                    <a:pt x="2505" y="0"/>
                  </a:moveTo>
                  <a:cubicBezTo>
                    <a:pt x="12" y="0"/>
                    <a:pt x="1" y="3892"/>
                    <a:pt x="2505" y="3892"/>
                  </a:cubicBezTo>
                  <a:cubicBezTo>
                    <a:pt x="5009" y="3892"/>
                    <a:pt x="5009" y="0"/>
                    <a:pt x="250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3434275" y="4907425"/>
              <a:ext cx="124975" cy="97050"/>
            </a:xfrm>
            <a:custGeom>
              <a:avLst/>
              <a:gdLst/>
              <a:ahLst/>
              <a:cxnLst/>
              <a:rect l="l" t="t" r="r" b="b"/>
              <a:pathLst>
                <a:path w="4999" h="3882" extrusionOk="0">
                  <a:moveTo>
                    <a:pt x="2494" y="0"/>
                  </a:moveTo>
                  <a:cubicBezTo>
                    <a:pt x="0" y="0"/>
                    <a:pt x="0" y="3882"/>
                    <a:pt x="2494" y="3882"/>
                  </a:cubicBezTo>
                  <a:cubicBezTo>
                    <a:pt x="4998" y="3882"/>
                    <a:pt x="4998" y="0"/>
                    <a:pt x="249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973450" y="4529975"/>
              <a:ext cx="124950" cy="97050"/>
            </a:xfrm>
            <a:custGeom>
              <a:avLst/>
              <a:gdLst/>
              <a:ahLst/>
              <a:cxnLst/>
              <a:rect l="l" t="t" r="r" b="b"/>
              <a:pathLst>
                <a:path w="4998" h="3882" extrusionOk="0">
                  <a:moveTo>
                    <a:pt x="2504" y="0"/>
                  </a:moveTo>
                  <a:cubicBezTo>
                    <a:pt x="0" y="0"/>
                    <a:pt x="0" y="3882"/>
                    <a:pt x="2504" y="3882"/>
                  </a:cubicBezTo>
                  <a:cubicBezTo>
                    <a:pt x="4997" y="3882"/>
                    <a:pt x="4997"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4393900" y="432175"/>
              <a:ext cx="125250" cy="97050"/>
            </a:xfrm>
            <a:custGeom>
              <a:avLst/>
              <a:gdLst/>
              <a:ahLst/>
              <a:cxnLst/>
              <a:rect l="l" t="t" r="r" b="b"/>
              <a:pathLst>
                <a:path w="5010" h="3882" extrusionOk="0">
                  <a:moveTo>
                    <a:pt x="2505" y="1"/>
                  </a:moveTo>
                  <a:cubicBezTo>
                    <a:pt x="11" y="1"/>
                    <a:pt x="1" y="3882"/>
                    <a:pt x="2505" y="3882"/>
                  </a:cubicBezTo>
                  <a:cubicBezTo>
                    <a:pt x="4998" y="3882"/>
                    <a:pt x="5009"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5461525" y="798925"/>
              <a:ext cx="125225" cy="97050"/>
            </a:xfrm>
            <a:custGeom>
              <a:avLst/>
              <a:gdLst/>
              <a:ahLst/>
              <a:cxnLst/>
              <a:rect l="l" t="t" r="r" b="b"/>
              <a:pathLst>
                <a:path w="5009" h="3882" extrusionOk="0">
                  <a:moveTo>
                    <a:pt x="2504" y="0"/>
                  </a:moveTo>
                  <a:cubicBezTo>
                    <a:pt x="11" y="0"/>
                    <a:pt x="0" y="3882"/>
                    <a:pt x="2504" y="3882"/>
                  </a:cubicBezTo>
                  <a:cubicBezTo>
                    <a:pt x="4998" y="3882"/>
                    <a:pt x="500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2582375" y="1154700"/>
              <a:ext cx="124975" cy="97050"/>
            </a:xfrm>
            <a:custGeom>
              <a:avLst/>
              <a:gdLst/>
              <a:ahLst/>
              <a:cxnLst/>
              <a:rect l="l" t="t" r="r" b="b"/>
              <a:pathLst>
                <a:path w="4999" h="3882" extrusionOk="0">
                  <a:moveTo>
                    <a:pt x="2494" y="1"/>
                  </a:moveTo>
                  <a:cubicBezTo>
                    <a:pt x="0" y="1"/>
                    <a:pt x="0" y="3882"/>
                    <a:pt x="2494" y="3882"/>
                  </a:cubicBezTo>
                  <a:cubicBezTo>
                    <a:pt x="4998" y="3882"/>
                    <a:pt x="4998" y="1"/>
                    <a:pt x="249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1676475" y="1111675"/>
              <a:ext cx="124975" cy="97050"/>
            </a:xfrm>
            <a:custGeom>
              <a:avLst/>
              <a:gdLst/>
              <a:ahLst/>
              <a:cxnLst/>
              <a:rect l="l" t="t" r="r" b="b"/>
              <a:pathLst>
                <a:path w="4999" h="3882" extrusionOk="0">
                  <a:moveTo>
                    <a:pt x="2505" y="1"/>
                  </a:moveTo>
                  <a:cubicBezTo>
                    <a:pt x="1" y="1"/>
                    <a:pt x="1" y="3882"/>
                    <a:pt x="2505" y="3882"/>
                  </a:cubicBezTo>
                  <a:cubicBezTo>
                    <a:pt x="4998" y="3882"/>
                    <a:pt x="4998"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1827500" y="1575175"/>
              <a:ext cx="124975" cy="97050"/>
            </a:xfrm>
            <a:custGeom>
              <a:avLst/>
              <a:gdLst/>
              <a:ahLst/>
              <a:cxnLst/>
              <a:rect l="l" t="t" r="r" b="b"/>
              <a:pathLst>
                <a:path w="4999" h="3882" extrusionOk="0">
                  <a:moveTo>
                    <a:pt x="2495" y="1"/>
                  </a:moveTo>
                  <a:cubicBezTo>
                    <a:pt x="1" y="1"/>
                    <a:pt x="1" y="3882"/>
                    <a:pt x="2495" y="3882"/>
                  </a:cubicBezTo>
                  <a:cubicBezTo>
                    <a:pt x="4999" y="3882"/>
                    <a:pt x="4999" y="1"/>
                    <a:pt x="249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1114625" y="2861125"/>
              <a:ext cx="62650" cy="48525"/>
            </a:xfrm>
            <a:custGeom>
              <a:avLst/>
              <a:gdLst/>
              <a:ahLst/>
              <a:cxnLst/>
              <a:rect l="l" t="t" r="r" b="b"/>
              <a:pathLst>
                <a:path w="2506" h="1941" extrusionOk="0">
                  <a:moveTo>
                    <a:pt x="1253" y="0"/>
                  </a:moveTo>
                  <a:cubicBezTo>
                    <a:pt x="1" y="0"/>
                    <a:pt x="1" y="1941"/>
                    <a:pt x="1253" y="1941"/>
                  </a:cubicBezTo>
                  <a:cubicBezTo>
                    <a:pt x="2494" y="1941"/>
                    <a:pt x="2505" y="0"/>
                    <a:pt x="1253"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1082300" y="2365275"/>
              <a:ext cx="62625" cy="48550"/>
            </a:xfrm>
            <a:custGeom>
              <a:avLst/>
              <a:gdLst/>
              <a:ahLst/>
              <a:cxnLst/>
              <a:rect l="l" t="t" r="r" b="b"/>
              <a:pathLst>
                <a:path w="2505" h="1942" extrusionOk="0">
                  <a:moveTo>
                    <a:pt x="1252" y="0"/>
                  </a:moveTo>
                  <a:cubicBezTo>
                    <a:pt x="0" y="0"/>
                    <a:pt x="0" y="1941"/>
                    <a:pt x="1252" y="1941"/>
                  </a:cubicBezTo>
                  <a:cubicBezTo>
                    <a:pt x="2493" y="1941"/>
                    <a:pt x="2504" y="0"/>
                    <a:pt x="1252" y="0"/>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1750825" y="2753400"/>
              <a:ext cx="62625" cy="48550"/>
            </a:xfrm>
            <a:custGeom>
              <a:avLst/>
              <a:gdLst/>
              <a:ahLst/>
              <a:cxnLst/>
              <a:rect l="l" t="t" r="r" b="b"/>
              <a:pathLst>
                <a:path w="2505" h="1942" extrusionOk="0">
                  <a:moveTo>
                    <a:pt x="1252" y="1"/>
                  </a:moveTo>
                  <a:cubicBezTo>
                    <a:pt x="0" y="1"/>
                    <a:pt x="0" y="1941"/>
                    <a:pt x="1252" y="1941"/>
                  </a:cubicBezTo>
                  <a:cubicBezTo>
                    <a:pt x="2504" y="1941"/>
                    <a:pt x="2504" y="1"/>
                    <a:pt x="1252" y="1"/>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2387000" y="3335600"/>
              <a:ext cx="62650" cy="48800"/>
            </a:xfrm>
            <a:custGeom>
              <a:avLst/>
              <a:gdLst/>
              <a:ahLst/>
              <a:cxnLst/>
              <a:rect l="l" t="t" r="r" b="b"/>
              <a:pathLst>
                <a:path w="2506" h="1952" extrusionOk="0">
                  <a:moveTo>
                    <a:pt x="1253" y="0"/>
                  </a:moveTo>
                  <a:cubicBezTo>
                    <a:pt x="11" y="0"/>
                    <a:pt x="1" y="1951"/>
                    <a:pt x="1253" y="1951"/>
                  </a:cubicBezTo>
                  <a:cubicBezTo>
                    <a:pt x="2505" y="1951"/>
                    <a:pt x="2505" y="0"/>
                    <a:pt x="1253" y="0"/>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3325250" y="2570025"/>
              <a:ext cx="62625" cy="48525"/>
            </a:xfrm>
            <a:custGeom>
              <a:avLst/>
              <a:gdLst/>
              <a:ahLst/>
              <a:cxnLst/>
              <a:rect l="l" t="t" r="r" b="b"/>
              <a:pathLst>
                <a:path w="2505" h="1941" extrusionOk="0">
                  <a:moveTo>
                    <a:pt x="1252" y="0"/>
                  </a:moveTo>
                  <a:cubicBezTo>
                    <a:pt x="0" y="0"/>
                    <a:pt x="0" y="1941"/>
                    <a:pt x="1252" y="1941"/>
                  </a:cubicBezTo>
                  <a:cubicBezTo>
                    <a:pt x="2504" y="1941"/>
                    <a:pt x="2504" y="0"/>
                    <a:pt x="1252" y="0"/>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2606125" y="2589325"/>
              <a:ext cx="224350" cy="424425"/>
            </a:xfrm>
            <a:custGeom>
              <a:avLst/>
              <a:gdLst/>
              <a:ahLst/>
              <a:cxnLst/>
              <a:rect l="l" t="t" r="r" b="b"/>
              <a:pathLst>
                <a:path w="8974" h="16977" extrusionOk="0">
                  <a:moveTo>
                    <a:pt x="8795" y="0"/>
                  </a:moveTo>
                  <a:lnTo>
                    <a:pt x="0" y="16976"/>
                  </a:lnTo>
                  <a:lnTo>
                    <a:pt x="8973"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2426150" y="2589325"/>
              <a:ext cx="399875" cy="751250"/>
            </a:xfrm>
            <a:custGeom>
              <a:avLst/>
              <a:gdLst/>
              <a:ahLst/>
              <a:cxnLst/>
              <a:rect l="l" t="t" r="r" b="b"/>
              <a:pathLst>
                <a:path w="15995" h="30050" extrusionOk="0">
                  <a:moveTo>
                    <a:pt x="15806" y="0"/>
                  </a:moveTo>
                  <a:lnTo>
                    <a:pt x="0" y="29903"/>
                  </a:lnTo>
                  <a:cubicBezTo>
                    <a:pt x="104" y="29935"/>
                    <a:pt x="198" y="29987"/>
                    <a:pt x="281" y="30049"/>
                  </a:cubicBezTo>
                  <a:lnTo>
                    <a:pt x="7199" y="16976"/>
                  </a:lnTo>
                  <a:lnTo>
                    <a:pt x="1599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2821300" y="2583325"/>
              <a:ext cx="10200" cy="6025"/>
            </a:xfrm>
            <a:custGeom>
              <a:avLst/>
              <a:gdLst/>
              <a:ahLst/>
              <a:cxnLst/>
              <a:rect l="l" t="t" r="r" b="b"/>
              <a:pathLst>
                <a:path w="408" h="241" extrusionOk="0">
                  <a:moveTo>
                    <a:pt x="126" y="1"/>
                  </a:moveTo>
                  <a:lnTo>
                    <a:pt x="0" y="240"/>
                  </a:lnTo>
                  <a:lnTo>
                    <a:pt x="366" y="240"/>
                  </a:lnTo>
                  <a:lnTo>
                    <a:pt x="408" y="157"/>
                  </a:lnTo>
                  <a:lnTo>
                    <a:pt x="126"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2414650" y="3336900"/>
              <a:ext cx="18550" cy="25050"/>
            </a:xfrm>
            <a:custGeom>
              <a:avLst/>
              <a:gdLst/>
              <a:ahLst/>
              <a:cxnLst/>
              <a:rect l="l" t="t" r="r" b="b"/>
              <a:pathLst>
                <a:path w="742" h="1002" extrusionOk="0">
                  <a:moveTo>
                    <a:pt x="460" y="0"/>
                  </a:moveTo>
                  <a:lnTo>
                    <a:pt x="1" y="846"/>
                  </a:lnTo>
                  <a:lnTo>
                    <a:pt x="293" y="1002"/>
                  </a:lnTo>
                  <a:lnTo>
                    <a:pt x="741" y="146"/>
                  </a:lnTo>
                  <a:cubicBezTo>
                    <a:pt x="658" y="84"/>
                    <a:pt x="564" y="32"/>
                    <a:pt x="460" y="0"/>
                  </a:cubicBez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4229575" y="933500"/>
              <a:ext cx="124975" cy="97075"/>
            </a:xfrm>
            <a:custGeom>
              <a:avLst/>
              <a:gdLst/>
              <a:ahLst/>
              <a:cxnLst/>
              <a:rect l="l" t="t" r="r" b="b"/>
              <a:pathLst>
                <a:path w="4999" h="3883" extrusionOk="0">
                  <a:moveTo>
                    <a:pt x="2505" y="1"/>
                  </a:moveTo>
                  <a:cubicBezTo>
                    <a:pt x="1" y="1"/>
                    <a:pt x="1" y="3882"/>
                    <a:pt x="2505" y="3882"/>
                  </a:cubicBezTo>
                  <a:cubicBezTo>
                    <a:pt x="4998" y="3882"/>
                    <a:pt x="4998"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3792675" y="3473325"/>
              <a:ext cx="125225" cy="97050"/>
            </a:xfrm>
            <a:custGeom>
              <a:avLst/>
              <a:gdLst/>
              <a:ahLst/>
              <a:cxnLst/>
              <a:rect l="l" t="t" r="r" b="b"/>
              <a:pathLst>
                <a:path w="5009" h="3882" extrusionOk="0">
                  <a:moveTo>
                    <a:pt x="2504" y="0"/>
                  </a:moveTo>
                  <a:cubicBezTo>
                    <a:pt x="11" y="0"/>
                    <a:pt x="0" y="3882"/>
                    <a:pt x="2504" y="3882"/>
                  </a:cubicBezTo>
                  <a:cubicBezTo>
                    <a:pt x="5008" y="3882"/>
                    <a:pt x="500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2716975" y="3748250"/>
              <a:ext cx="125225" cy="97050"/>
            </a:xfrm>
            <a:custGeom>
              <a:avLst/>
              <a:gdLst/>
              <a:ahLst/>
              <a:cxnLst/>
              <a:rect l="l" t="t" r="r" b="b"/>
              <a:pathLst>
                <a:path w="5009" h="3882" extrusionOk="0">
                  <a:moveTo>
                    <a:pt x="2504" y="0"/>
                  </a:moveTo>
                  <a:cubicBezTo>
                    <a:pt x="11" y="0"/>
                    <a:pt x="0" y="3882"/>
                    <a:pt x="2504" y="3882"/>
                  </a:cubicBezTo>
                  <a:cubicBezTo>
                    <a:pt x="5008" y="3882"/>
                    <a:pt x="500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749300" y="2543175"/>
              <a:ext cx="125225" cy="97050"/>
            </a:xfrm>
            <a:custGeom>
              <a:avLst/>
              <a:gdLst/>
              <a:ahLst/>
              <a:cxnLst/>
              <a:rect l="l" t="t" r="r" b="b"/>
              <a:pathLst>
                <a:path w="5009" h="3882" extrusionOk="0">
                  <a:moveTo>
                    <a:pt x="2505" y="0"/>
                  </a:moveTo>
                  <a:cubicBezTo>
                    <a:pt x="12" y="0"/>
                    <a:pt x="1" y="3881"/>
                    <a:pt x="2505" y="3881"/>
                  </a:cubicBezTo>
                  <a:cubicBezTo>
                    <a:pt x="5009" y="3881"/>
                    <a:pt x="5009" y="0"/>
                    <a:pt x="2505"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374425" y="1475525"/>
              <a:ext cx="125225" cy="97075"/>
            </a:xfrm>
            <a:custGeom>
              <a:avLst/>
              <a:gdLst/>
              <a:ahLst/>
              <a:cxnLst/>
              <a:rect l="l" t="t" r="r" b="b"/>
              <a:pathLst>
                <a:path w="5009" h="3883" extrusionOk="0">
                  <a:moveTo>
                    <a:pt x="2505" y="1"/>
                  </a:moveTo>
                  <a:cubicBezTo>
                    <a:pt x="11" y="1"/>
                    <a:pt x="1" y="3882"/>
                    <a:pt x="2505" y="3882"/>
                  </a:cubicBezTo>
                  <a:cubicBezTo>
                    <a:pt x="4998" y="3882"/>
                    <a:pt x="5009"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3016400" y="407925"/>
              <a:ext cx="124975" cy="97050"/>
            </a:xfrm>
            <a:custGeom>
              <a:avLst/>
              <a:gdLst/>
              <a:ahLst/>
              <a:cxnLst/>
              <a:rect l="l" t="t" r="r" b="b"/>
              <a:pathLst>
                <a:path w="4999" h="3882" extrusionOk="0">
                  <a:moveTo>
                    <a:pt x="2495" y="1"/>
                  </a:moveTo>
                  <a:cubicBezTo>
                    <a:pt x="1" y="1"/>
                    <a:pt x="1" y="3882"/>
                    <a:pt x="2495" y="3882"/>
                  </a:cubicBezTo>
                  <a:cubicBezTo>
                    <a:pt x="4999" y="3882"/>
                    <a:pt x="4999" y="1"/>
                    <a:pt x="249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774275" y="2907025"/>
              <a:ext cx="125225" cy="97050"/>
            </a:xfrm>
            <a:custGeom>
              <a:avLst/>
              <a:gdLst/>
              <a:ahLst/>
              <a:cxnLst/>
              <a:rect l="l" t="t" r="r" b="b"/>
              <a:pathLst>
                <a:path w="5009" h="3882" extrusionOk="0">
                  <a:moveTo>
                    <a:pt x="2505" y="1"/>
                  </a:moveTo>
                  <a:cubicBezTo>
                    <a:pt x="0" y="1"/>
                    <a:pt x="0" y="3882"/>
                    <a:pt x="2505" y="3882"/>
                  </a:cubicBezTo>
                  <a:cubicBezTo>
                    <a:pt x="4998" y="3882"/>
                    <a:pt x="5009"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6186650" y="2607850"/>
              <a:ext cx="125225" cy="97050"/>
            </a:xfrm>
            <a:custGeom>
              <a:avLst/>
              <a:gdLst/>
              <a:ahLst/>
              <a:cxnLst/>
              <a:rect l="l" t="t" r="r" b="b"/>
              <a:pathLst>
                <a:path w="5009" h="3882" extrusionOk="0">
                  <a:moveTo>
                    <a:pt x="2505" y="1"/>
                  </a:moveTo>
                  <a:cubicBezTo>
                    <a:pt x="11" y="1"/>
                    <a:pt x="1" y="3882"/>
                    <a:pt x="2505" y="3882"/>
                  </a:cubicBezTo>
                  <a:cubicBezTo>
                    <a:pt x="5009" y="3882"/>
                    <a:pt x="5009"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6267775" y="1556400"/>
              <a:ext cx="124975" cy="97050"/>
            </a:xfrm>
            <a:custGeom>
              <a:avLst/>
              <a:gdLst/>
              <a:ahLst/>
              <a:cxnLst/>
              <a:rect l="l" t="t" r="r" b="b"/>
              <a:pathLst>
                <a:path w="4999" h="3882" extrusionOk="0">
                  <a:moveTo>
                    <a:pt x="2494" y="0"/>
                  </a:moveTo>
                  <a:cubicBezTo>
                    <a:pt x="1" y="0"/>
                    <a:pt x="1" y="3882"/>
                    <a:pt x="2494" y="3882"/>
                  </a:cubicBezTo>
                  <a:cubicBezTo>
                    <a:pt x="4998" y="3882"/>
                    <a:pt x="4998" y="0"/>
                    <a:pt x="249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881625" y="4136375"/>
              <a:ext cx="125225" cy="97050"/>
            </a:xfrm>
            <a:custGeom>
              <a:avLst/>
              <a:gdLst/>
              <a:ahLst/>
              <a:cxnLst/>
              <a:rect l="l" t="t" r="r" b="b"/>
              <a:pathLst>
                <a:path w="5009" h="3882" extrusionOk="0">
                  <a:moveTo>
                    <a:pt x="2504" y="1"/>
                  </a:moveTo>
                  <a:cubicBezTo>
                    <a:pt x="10" y="1"/>
                    <a:pt x="0" y="3882"/>
                    <a:pt x="2504" y="3882"/>
                  </a:cubicBezTo>
                  <a:cubicBezTo>
                    <a:pt x="5009" y="3882"/>
                    <a:pt x="5009" y="1"/>
                    <a:pt x="250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1633175" y="3392450"/>
              <a:ext cx="125250" cy="97075"/>
            </a:xfrm>
            <a:custGeom>
              <a:avLst/>
              <a:gdLst/>
              <a:ahLst/>
              <a:cxnLst/>
              <a:rect l="l" t="t" r="r" b="b"/>
              <a:pathLst>
                <a:path w="5010" h="3883" extrusionOk="0">
                  <a:moveTo>
                    <a:pt x="2505" y="1"/>
                  </a:moveTo>
                  <a:cubicBezTo>
                    <a:pt x="11" y="1"/>
                    <a:pt x="1" y="3882"/>
                    <a:pt x="2505" y="3882"/>
                  </a:cubicBezTo>
                  <a:cubicBezTo>
                    <a:pt x="5009" y="3882"/>
                    <a:pt x="5009" y="1"/>
                    <a:pt x="250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021575" y="860750"/>
              <a:ext cx="124975" cy="97050"/>
            </a:xfrm>
            <a:custGeom>
              <a:avLst/>
              <a:gdLst/>
              <a:ahLst/>
              <a:cxnLst/>
              <a:rect l="l" t="t" r="r" b="b"/>
              <a:pathLst>
                <a:path w="4999" h="3882" extrusionOk="0">
                  <a:moveTo>
                    <a:pt x="2504" y="0"/>
                  </a:moveTo>
                  <a:cubicBezTo>
                    <a:pt x="0" y="0"/>
                    <a:pt x="0" y="3882"/>
                    <a:pt x="2504" y="3882"/>
                  </a:cubicBezTo>
                  <a:cubicBezTo>
                    <a:pt x="4998" y="3882"/>
                    <a:pt x="4998" y="0"/>
                    <a:pt x="250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1801425" y="5462725"/>
              <a:ext cx="5225" cy="1600"/>
            </a:xfrm>
            <a:custGeom>
              <a:avLst/>
              <a:gdLst/>
              <a:ahLst/>
              <a:cxnLst/>
              <a:rect l="l" t="t" r="r" b="b"/>
              <a:pathLst>
                <a:path w="209" h="64" extrusionOk="0">
                  <a:moveTo>
                    <a:pt x="105" y="1"/>
                  </a:moveTo>
                  <a:lnTo>
                    <a:pt x="157" y="22"/>
                  </a:lnTo>
                  <a:lnTo>
                    <a:pt x="209" y="1"/>
                  </a:lnTo>
                  <a:close/>
                  <a:moveTo>
                    <a:pt x="0" y="1"/>
                  </a:moveTo>
                  <a:lnTo>
                    <a:pt x="21" y="64"/>
                  </a:lnTo>
                  <a:lnTo>
                    <a:pt x="84" y="64"/>
                  </a:lnTo>
                  <a:lnTo>
                    <a:pt x="105"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1803500" y="5462725"/>
              <a:ext cx="1875" cy="1600"/>
            </a:xfrm>
            <a:custGeom>
              <a:avLst/>
              <a:gdLst/>
              <a:ahLst/>
              <a:cxnLst/>
              <a:rect l="l" t="t" r="r" b="b"/>
              <a:pathLst>
                <a:path w="75" h="64" extrusionOk="0">
                  <a:moveTo>
                    <a:pt x="22" y="1"/>
                  </a:moveTo>
                  <a:lnTo>
                    <a:pt x="1" y="64"/>
                  </a:lnTo>
                  <a:lnTo>
                    <a:pt x="74" y="22"/>
                  </a:lnTo>
                  <a:lnTo>
                    <a:pt x="2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1800375" y="5464050"/>
              <a:ext cx="2100" cy="3925"/>
            </a:xfrm>
            <a:custGeom>
              <a:avLst/>
              <a:gdLst/>
              <a:ahLst/>
              <a:cxnLst/>
              <a:rect l="l" t="t" r="r" b="b"/>
              <a:pathLst>
                <a:path w="84" h="157" extrusionOk="0">
                  <a:moveTo>
                    <a:pt x="0" y="1"/>
                  </a:moveTo>
                  <a:lnTo>
                    <a:pt x="0" y="157"/>
                  </a:lnTo>
                  <a:lnTo>
                    <a:pt x="84" y="63"/>
                  </a:lnTo>
                  <a:lnTo>
                    <a:pt x="63" y="11"/>
                  </a:lnTo>
                  <a:lnTo>
                    <a:pt x="0"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1801950" y="5464300"/>
              <a:ext cx="1575" cy="1350"/>
            </a:xfrm>
            <a:custGeom>
              <a:avLst/>
              <a:gdLst/>
              <a:ahLst/>
              <a:cxnLst/>
              <a:rect l="l" t="t" r="r" b="b"/>
              <a:pathLst>
                <a:path w="63" h="54" extrusionOk="0">
                  <a:moveTo>
                    <a:pt x="0" y="1"/>
                  </a:moveTo>
                  <a:lnTo>
                    <a:pt x="21" y="53"/>
                  </a:lnTo>
                  <a:lnTo>
                    <a:pt x="6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1803500" y="5464300"/>
              <a:ext cx="25" cy="25"/>
            </a:xfrm>
            <a:custGeom>
              <a:avLst/>
              <a:gdLst/>
              <a:ahLst/>
              <a:cxnLst/>
              <a:rect l="l" t="t" r="r" b="b"/>
              <a:pathLst>
                <a:path w="1" h="1" extrusionOk="0">
                  <a:moveTo>
                    <a:pt x="1" y="1"/>
                  </a:moveTo>
                  <a:lnTo>
                    <a:pt x="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1807150" y="5464825"/>
              <a:ext cx="4475" cy="1075"/>
            </a:xfrm>
            <a:custGeom>
              <a:avLst/>
              <a:gdLst/>
              <a:ahLst/>
              <a:cxnLst/>
              <a:rect l="l" t="t" r="r" b="b"/>
              <a:pathLst>
                <a:path w="179" h="43" extrusionOk="0">
                  <a:moveTo>
                    <a:pt x="84" y="0"/>
                  </a:moveTo>
                  <a:lnTo>
                    <a:pt x="1" y="42"/>
                  </a:lnTo>
                  <a:lnTo>
                    <a:pt x="179" y="42"/>
                  </a:lnTo>
                  <a:lnTo>
                    <a:pt x="8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806375" y="5465875"/>
              <a:ext cx="800" cy="275"/>
            </a:xfrm>
            <a:custGeom>
              <a:avLst/>
              <a:gdLst/>
              <a:ahLst/>
              <a:cxnLst/>
              <a:rect l="l" t="t" r="r" b="b"/>
              <a:pathLst>
                <a:path w="32" h="11" extrusionOk="0">
                  <a:moveTo>
                    <a:pt x="1" y="0"/>
                  </a:moveTo>
                  <a:lnTo>
                    <a:pt x="1" y="11"/>
                  </a:lnTo>
                  <a:lnTo>
                    <a:pt x="3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805350" y="5462725"/>
              <a:ext cx="8100" cy="2125"/>
            </a:xfrm>
            <a:custGeom>
              <a:avLst/>
              <a:gdLst/>
              <a:ahLst/>
              <a:cxnLst/>
              <a:rect l="l" t="t" r="r" b="b"/>
              <a:pathLst>
                <a:path w="324" h="85" extrusionOk="0">
                  <a:moveTo>
                    <a:pt x="52" y="1"/>
                  </a:moveTo>
                  <a:lnTo>
                    <a:pt x="0" y="22"/>
                  </a:lnTo>
                  <a:lnTo>
                    <a:pt x="156" y="84"/>
                  </a:lnTo>
                  <a:lnTo>
                    <a:pt x="32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1803500" y="5463250"/>
              <a:ext cx="5775" cy="2650"/>
            </a:xfrm>
            <a:custGeom>
              <a:avLst/>
              <a:gdLst/>
              <a:ahLst/>
              <a:cxnLst/>
              <a:rect l="l" t="t" r="r" b="b"/>
              <a:pathLst>
                <a:path w="231" h="106" extrusionOk="0">
                  <a:moveTo>
                    <a:pt x="74" y="1"/>
                  </a:moveTo>
                  <a:lnTo>
                    <a:pt x="1" y="43"/>
                  </a:lnTo>
                  <a:lnTo>
                    <a:pt x="126" y="43"/>
                  </a:lnTo>
                  <a:lnTo>
                    <a:pt x="116" y="105"/>
                  </a:lnTo>
                  <a:lnTo>
                    <a:pt x="147" y="105"/>
                  </a:lnTo>
                  <a:lnTo>
                    <a:pt x="230" y="63"/>
                  </a:lnTo>
                  <a:lnTo>
                    <a:pt x="7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806100" y="5466900"/>
              <a:ext cx="300" cy="1075"/>
            </a:xfrm>
            <a:custGeom>
              <a:avLst/>
              <a:gdLst/>
              <a:ahLst/>
              <a:cxnLst/>
              <a:rect l="l" t="t" r="r" b="b"/>
              <a:pathLst>
                <a:path w="12" h="43" extrusionOk="0">
                  <a:moveTo>
                    <a:pt x="1" y="1"/>
                  </a:moveTo>
                  <a:lnTo>
                    <a:pt x="12" y="43"/>
                  </a:lnTo>
                  <a:lnTo>
                    <a:pt x="1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1805850" y="5466125"/>
              <a:ext cx="550" cy="800"/>
            </a:xfrm>
            <a:custGeom>
              <a:avLst/>
              <a:gdLst/>
              <a:ahLst/>
              <a:cxnLst/>
              <a:rect l="l" t="t" r="r" b="b"/>
              <a:pathLst>
                <a:path w="22" h="32" extrusionOk="0">
                  <a:moveTo>
                    <a:pt x="22" y="1"/>
                  </a:moveTo>
                  <a:lnTo>
                    <a:pt x="1" y="11"/>
                  </a:lnTo>
                  <a:lnTo>
                    <a:pt x="11" y="32"/>
                  </a:lnTo>
                  <a:lnTo>
                    <a:pt x="22" y="32"/>
                  </a:lnTo>
                  <a:lnTo>
                    <a:pt x="22"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1803500" y="5466650"/>
              <a:ext cx="2900" cy="9425"/>
            </a:xfrm>
            <a:custGeom>
              <a:avLst/>
              <a:gdLst/>
              <a:ahLst/>
              <a:cxnLst/>
              <a:rect l="l" t="t" r="r" b="b"/>
              <a:pathLst>
                <a:path w="116" h="377" extrusionOk="0">
                  <a:moveTo>
                    <a:pt x="74" y="1"/>
                  </a:moveTo>
                  <a:lnTo>
                    <a:pt x="1" y="84"/>
                  </a:lnTo>
                  <a:lnTo>
                    <a:pt x="105" y="376"/>
                  </a:lnTo>
                  <a:lnTo>
                    <a:pt x="116" y="53"/>
                  </a:lnTo>
                  <a:lnTo>
                    <a:pt x="105" y="11"/>
                  </a:lnTo>
                  <a:lnTo>
                    <a:pt x="84"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1805600" y="5466375"/>
              <a:ext cx="525" cy="550"/>
            </a:xfrm>
            <a:custGeom>
              <a:avLst/>
              <a:gdLst/>
              <a:ahLst/>
              <a:cxnLst/>
              <a:rect l="l" t="t" r="r" b="b"/>
              <a:pathLst>
                <a:path w="21" h="22" extrusionOk="0">
                  <a:moveTo>
                    <a:pt x="11" y="1"/>
                  </a:moveTo>
                  <a:lnTo>
                    <a:pt x="0" y="12"/>
                  </a:lnTo>
                  <a:lnTo>
                    <a:pt x="21" y="22"/>
                  </a:lnTo>
                  <a:lnTo>
                    <a:pt x="21" y="22"/>
                  </a:lnTo>
                  <a:lnTo>
                    <a:pt x="11"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1800125" y="5465625"/>
              <a:ext cx="3400" cy="7050"/>
            </a:xfrm>
            <a:custGeom>
              <a:avLst/>
              <a:gdLst/>
              <a:ahLst/>
              <a:cxnLst/>
              <a:rect l="l" t="t" r="r" b="b"/>
              <a:pathLst>
                <a:path w="136" h="282" extrusionOk="0">
                  <a:moveTo>
                    <a:pt x="94" y="0"/>
                  </a:moveTo>
                  <a:lnTo>
                    <a:pt x="10" y="94"/>
                  </a:lnTo>
                  <a:lnTo>
                    <a:pt x="0" y="281"/>
                  </a:lnTo>
                  <a:lnTo>
                    <a:pt x="136" y="125"/>
                  </a:lnTo>
                  <a:lnTo>
                    <a:pt x="94"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1805600" y="5465875"/>
              <a:ext cx="800" cy="525"/>
            </a:xfrm>
            <a:custGeom>
              <a:avLst/>
              <a:gdLst/>
              <a:ahLst/>
              <a:cxnLst/>
              <a:rect l="l" t="t" r="r" b="b"/>
              <a:pathLst>
                <a:path w="32" h="21" extrusionOk="0">
                  <a:moveTo>
                    <a:pt x="0" y="0"/>
                  </a:moveTo>
                  <a:lnTo>
                    <a:pt x="11" y="21"/>
                  </a:lnTo>
                  <a:lnTo>
                    <a:pt x="32" y="11"/>
                  </a:lnTo>
                  <a:lnTo>
                    <a:pt x="32" y="0"/>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1802450" y="5464300"/>
              <a:ext cx="3175" cy="4475"/>
            </a:xfrm>
            <a:custGeom>
              <a:avLst/>
              <a:gdLst/>
              <a:ahLst/>
              <a:cxnLst/>
              <a:rect l="l" t="t" r="r" b="b"/>
              <a:pathLst>
                <a:path w="127" h="179" extrusionOk="0">
                  <a:moveTo>
                    <a:pt x="43" y="1"/>
                  </a:moveTo>
                  <a:lnTo>
                    <a:pt x="1" y="53"/>
                  </a:lnTo>
                  <a:lnTo>
                    <a:pt x="43" y="178"/>
                  </a:lnTo>
                  <a:lnTo>
                    <a:pt x="116" y="95"/>
                  </a:lnTo>
                  <a:lnTo>
                    <a:pt x="126" y="95"/>
                  </a:lnTo>
                  <a:lnTo>
                    <a:pt x="22" y="53"/>
                  </a:lnTo>
                  <a:lnTo>
                    <a:pt x="43"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1802975" y="5464300"/>
              <a:ext cx="3675" cy="2375"/>
            </a:xfrm>
            <a:custGeom>
              <a:avLst/>
              <a:gdLst/>
              <a:ahLst/>
              <a:cxnLst/>
              <a:rect l="l" t="t" r="r" b="b"/>
              <a:pathLst>
                <a:path w="147" h="95" extrusionOk="0">
                  <a:moveTo>
                    <a:pt x="22" y="1"/>
                  </a:moveTo>
                  <a:lnTo>
                    <a:pt x="1" y="53"/>
                  </a:lnTo>
                  <a:lnTo>
                    <a:pt x="105" y="95"/>
                  </a:lnTo>
                  <a:lnTo>
                    <a:pt x="116" y="84"/>
                  </a:lnTo>
                  <a:lnTo>
                    <a:pt x="105" y="63"/>
                  </a:lnTo>
                  <a:lnTo>
                    <a:pt x="137" y="63"/>
                  </a:lnTo>
                  <a:lnTo>
                    <a:pt x="147" y="1"/>
                  </a:lnTo>
                  <a:close/>
                </a:path>
              </a:pathLst>
            </a:custGeom>
            <a:solidFill>
              <a:srgbClr val="F3F3F3">
                <a:alpha val="0"/>
              </a:srgbClr>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36" name="Google Shape;636;p32"/>
          <p:cNvCxnSpPr>
            <a:cxnSpLocks/>
            <a:stCxn id="634" idx="1"/>
          </p:cNvCxnSpPr>
          <p:nvPr/>
        </p:nvCxnSpPr>
        <p:spPr>
          <a:xfrm rot="10800000" flipV="1">
            <a:off x="5172574" y="2227181"/>
            <a:ext cx="1763214" cy="14753"/>
          </a:xfrm>
          <a:prstGeom prst="bentConnector3">
            <a:avLst>
              <a:gd name="adj1" fmla="val 50000"/>
            </a:avLst>
          </a:prstGeom>
          <a:noFill/>
          <a:ln w="19050" cap="flat" cmpd="sng">
            <a:solidFill>
              <a:srgbClr val="F3F3F3"/>
            </a:solidFill>
            <a:prstDash val="solid"/>
            <a:round/>
            <a:headEnd type="oval" w="med" len="med"/>
            <a:tailEnd type="none" w="med" len="med"/>
          </a:ln>
        </p:spPr>
      </p:cxnSp>
      <p:cxnSp>
        <p:nvCxnSpPr>
          <p:cNvPr id="637" name="Google Shape;637;p32"/>
          <p:cNvCxnSpPr>
            <a:cxnSpLocks/>
            <a:stCxn id="635" idx="1"/>
          </p:cNvCxnSpPr>
          <p:nvPr/>
        </p:nvCxnSpPr>
        <p:spPr>
          <a:xfrm rot="10800000">
            <a:off x="4590274" y="3202463"/>
            <a:ext cx="2345514" cy="641116"/>
          </a:xfrm>
          <a:prstGeom prst="bentConnector3">
            <a:avLst>
              <a:gd name="adj1" fmla="val 50000"/>
            </a:avLst>
          </a:prstGeom>
          <a:noFill/>
          <a:ln w="19050" cap="flat" cmpd="sng">
            <a:solidFill>
              <a:srgbClr val="F3F3F3"/>
            </a:solidFill>
            <a:prstDash val="solid"/>
            <a:round/>
            <a:headEnd type="oval" w="med" len="med"/>
            <a:tailEnd type="none" w="med" len="med"/>
          </a:ln>
        </p:spPr>
      </p:cxnSp>
      <p:cxnSp>
        <p:nvCxnSpPr>
          <p:cNvPr id="638" name="Google Shape;638;p32"/>
          <p:cNvCxnSpPr>
            <a:cxnSpLocks/>
            <a:stCxn id="633" idx="3"/>
          </p:cNvCxnSpPr>
          <p:nvPr/>
        </p:nvCxnSpPr>
        <p:spPr>
          <a:xfrm flipV="1">
            <a:off x="3069225" y="2688200"/>
            <a:ext cx="841800" cy="69126"/>
          </a:xfrm>
          <a:prstGeom prst="straightConnector1">
            <a:avLst/>
          </a:prstGeom>
          <a:noFill/>
          <a:ln w="19050" cap="flat" cmpd="sng">
            <a:solidFill>
              <a:srgbClr val="F3F3F3"/>
            </a:solidFill>
            <a:prstDash val="solid"/>
            <a:round/>
            <a:headEnd type="oval"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5"/>
        <p:cNvGrpSpPr/>
        <p:nvPr/>
      </p:nvGrpSpPr>
      <p:grpSpPr>
        <a:xfrm>
          <a:off x="0" y="0"/>
          <a:ext cx="0" cy="0"/>
          <a:chOff x="0" y="0"/>
          <a:chExt cx="0" cy="0"/>
        </a:xfrm>
      </p:grpSpPr>
      <p:sp>
        <p:nvSpPr>
          <p:cNvPr id="646" name="Google Shape;646;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err="1"/>
              <a:t>Our</a:t>
            </a:r>
            <a:r>
              <a:rPr lang="sr-Latn-RS" dirty="0"/>
              <a:t> </a:t>
            </a:r>
            <a:r>
              <a:rPr lang="sr-Latn-RS" dirty="0" err="1"/>
              <a:t>Offer</a:t>
            </a:r>
            <a:r>
              <a:rPr lang="en" dirty="0"/>
              <a:t>?</a:t>
            </a:r>
            <a:endParaRPr dirty="0"/>
          </a:p>
        </p:txBody>
      </p:sp>
      <p:graphicFrame>
        <p:nvGraphicFramePr>
          <p:cNvPr id="647" name="Google Shape;647;p33"/>
          <p:cNvGraphicFramePr/>
          <p:nvPr>
            <p:extLst>
              <p:ext uri="{D42A27DB-BD31-4B8C-83A1-F6EECF244321}">
                <p14:modId xmlns:p14="http://schemas.microsoft.com/office/powerpoint/2010/main" val="3453351342"/>
              </p:ext>
            </p:extLst>
          </p:nvPr>
        </p:nvGraphicFramePr>
        <p:xfrm>
          <a:off x="1248350" y="2202525"/>
          <a:ext cx="6647300" cy="2415370"/>
        </p:xfrm>
        <a:graphic>
          <a:graphicData uri="http://schemas.openxmlformats.org/drawingml/2006/table">
            <a:tbl>
              <a:tblPr>
                <a:noFill/>
                <a:tableStyleId>{5B7CE849-794C-45D5-BB0B-582ACD65B085}</a:tableStyleId>
              </a:tblPr>
              <a:tblGrid>
                <a:gridCol w="1661825">
                  <a:extLst>
                    <a:ext uri="{9D8B030D-6E8A-4147-A177-3AD203B41FA5}">
                      <a16:colId xmlns:a16="http://schemas.microsoft.com/office/drawing/2014/main" val="20000"/>
                    </a:ext>
                  </a:extLst>
                </a:gridCol>
                <a:gridCol w="1661825">
                  <a:extLst>
                    <a:ext uri="{9D8B030D-6E8A-4147-A177-3AD203B41FA5}">
                      <a16:colId xmlns:a16="http://schemas.microsoft.com/office/drawing/2014/main" val="20001"/>
                    </a:ext>
                  </a:extLst>
                </a:gridCol>
                <a:gridCol w="1661825">
                  <a:extLst>
                    <a:ext uri="{9D8B030D-6E8A-4147-A177-3AD203B41FA5}">
                      <a16:colId xmlns:a16="http://schemas.microsoft.com/office/drawing/2014/main" val="20002"/>
                    </a:ext>
                  </a:extLst>
                </a:gridCol>
                <a:gridCol w="1661825">
                  <a:extLst>
                    <a:ext uri="{9D8B030D-6E8A-4147-A177-3AD203B41FA5}">
                      <a16:colId xmlns:a16="http://schemas.microsoft.com/office/drawing/2014/main" val="20003"/>
                    </a:ext>
                  </a:extLst>
                </a:gridCol>
              </a:tblGrid>
              <a:tr h="739000">
                <a:tc>
                  <a:txBody>
                    <a:bodyPr/>
                    <a:lstStyle/>
                    <a:p>
                      <a:pPr marL="0" lvl="0" indent="0" algn="ctr" rtl="0">
                        <a:spcBef>
                          <a:spcPts val="0"/>
                        </a:spcBef>
                        <a:spcAft>
                          <a:spcPts val="0"/>
                        </a:spcAft>
                        <a:buNone/>
                      </a:pPr>
                      <a:r>
                        <a:rPr lang="en" sz="3000" b="1">
                          <a:solidFill>
                            <a:srgbClr val="F3F3F3"/>
                          </a:solidFill>
                          <a:latin typeface="Rajdhani"/>
                          <a:ea typeface="Rajdhani"/>
                          <a:cs typeface="Rajdhani"/>
                          <a:sym typeface="Rajdhani"/>
                        </a:rPr>
                        <a:t>01</a:t>
                      </a:r>
                      <a:endParaRPr sz="3000" b="1">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 sz="3000" b="1">
                          <a:solidFill>
                            <a:srgbClr val="F3F3F3"/>
                          </a:solidFill>
                          <a:latin typeface="Rajdhani"/>
                          <a:ea typeface="Rajdhani"/>
                          <a:cs typeface="Rajdhani"/>
                          <a:sym typeface="Rajdhani"/>
                        </a:rPr>
                        <a:t>02</a:t>
                      </a:r>
                      <a:endParaRPr sz="3000" b="1">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 sz="3000" b="1">
                          <a:solidFill>
                            <a:srgbClr val="F3F3F3"/>
                          </a:solidFill>
                          <a:latin typeface="Rajdhani"/>
                          <a:ea typeface="Rajdhani"/>
                          <a:cs typeface="Rajdhani"/>
                          <a:sym typeface="Rajdhani"/>
                        </a:rPr>
                        <a:t>03</a:t>
                      </a:r>
                      <a:endParaRPr sz="3000" b="1">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 sz="3000" b="1">
                          <a:solidFill>
                            <a:srgbClr val="F3F3F3"/>
                          </a:solidFill>
                          <a:latin typeface="Rajdhani"/>
                          <a:ea typeface="Rajdhani"/>
                          <a:cs typeface="Rajdhani"/>
                          <a:sym typeface="Rajdhani"/>
                        </a:rPr>
                        <a:t>04</a:t>
                      </a:r>
                      <a:endParaRPr sz="3000" b="1">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extLst>
                  <a:ext uri="{0D108BD9-81ED-4DB2-BD59-A6C34878D82A}">
                    <a16:rowId xmlns:a16="http://schemas.microsoft.com/office/drawing/2014/main" val="10000"/>
                  </a:ext>
                </a:extLst>
              </a:tr>
              <a:tr h="954025">
                <a:tc>
                  <a:txBody>
                    <a:bodyPr/>
                    <a:lstStyle/>
                    <a:p>
                      <a:pPr marL="0" lvl="0" indent="0" algn="ctr" rtl="0">
                        <a:spcBef>
                          <a:spcPts val="0"/>
                        </a:spcBef>
                        <a:spcAft>
                          <a:spcPts val="0"/>
                        </a:spcAft>
                        <a:buNone/>
                      </a:pPr>
                      <a:r>
                        <a:rPr lang="en-US" dirty="0">
                          <a:solidFill>
                            <a:srgbClr val="F3F3F3"/>
                          </a:solidFill>
                          <a:latin typeface="Fira Sans Condensed Light"/>
                          <a:ea typeface="Fira Sans Condensed Light"/>
                          <a:cs typeface="Fira Sans Condensed Light"/>
                          <a:sym typeface="Fira Sans Condensed Light"/>
                        </a:rPr>
                        <a:t>Prelaunch registration and automatic advantage.</a:t>
                      </a:r>
                      <a:endParaRPr dirty="0">
                        <a:solidFill>
                          <a:srgbClr val="F3F3F3"/>
                        </a:solidFill>
                        <a:latin typeface="Fira Sans Condensed Light"/>
                        <a:ea typeface="Fira Sans Condensed Light"/>
                        <a:cs typeface="Fira Sans Condensed Light"/>
                        <a:sym typeface="Fira Sans Condensed Light"/>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US" dirty="0">
                          <a:solidFill>
                            <a:srgbClr val="F3F3F3"/>
                          </a:solidFill>
                          <a:latin typeface="Fira Sans Condensed Light"/>
                          <a:ea typeface="Fira Sans Condensed Light"/>
                          <a:cs typeface="Fira Sans Condensed Light"/>
                          <a:sym typeface="Fira Sans Condensed Light"/>
                        </a:rPr>
                        <a:t>Smart contract technology on the Tron blockchain that guarantees security and transparency of work.</a:t>
                      </a:r>
                      <a:endParaRPr dirty="0">
                        <a:solidFill>
                          <a:srgbClr val="F3F3F3"/>
                        </a:solidFill>
                        <a:latin typeface="Fira Sans Condensed Light"/>
                        <a:ea typeface="Fira Sans Condensed Light"/>
                        <a:cs typeface="Fira Sans Condensed Light"/>
                        <a:sym typeface="Fira Sans Condensed Light"/>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US" dirty="0">
                          <a:solidFill>
                            <a:srgbClr val="F3F3F3"/>
                          </a:solidFill>
                          <a:latin typeface="Fira Sans Condensed Light"/>
                          <a:ea typeface="Fira Sans Condensed Light"/>
                          <a:cs typeface="Fira Sans Condensed Light"/>
                          <a:sym typeface="Fira Sans Condensed Light"/>
                        </a:rPr>
                        <a:t>Connections with like-minded and successful people.</a:t>
                      </a:r>
                      <a:endParaRPr dirty="0">
                        <a:solidFill>
                          <a:srgbClr val="F3F3F3"/>
                        </a:solidFill>
                        <a:latin typeface="Fira Sans Condensed Light"/>
                        <a:ea typeface="Fira Sans Condensed Light"/>
                        <a:cs typeface="Fira Sans Condensed Light"/>
                        <a:sym typeface="Fira Sans Condensed Light"/>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US" dirty="0">
                          <a:solidFill>
                            <a:srgbClr val="F3F3F3"/>
                          </a:solidFill>
                          <a:latin typeface="Fira Sans Condensed Light"/>
                          <a:ea typeface="Fira Sans Condensed Light"/>
                          <a:cs typeface="Fira Sans Condensed Light"/>
                          <a:sym typeface="Fira Sans Condensed Light"/>
                        </a:rPr>
                        <a:t>Instant payments directly to your wallet.</a:t>
                      </a:r>
                      <a:endParaRPr dirty="0">
                        <a:solidFill>
                          <a:srgbClr val="F3F3F3"/>
                        </a:solidFill>
                        <a:latin typeface="Fira Sans Condensed Light"/>
                        <a:ea typeface="Fira Sans Condensed Light"/>
                        <a:cs typeface="Fira Sans Condensed Light"/>
                        <a:sym typeface="Fira Sans Condensed Light"/>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7"/>
        <p:cNvGrpSpPr/>
        <p:nvPr/>
      </p:nvGrpSpPr>
      <p:grpSpPr>
        <a:xfrm>
          <a:off x="0" y="0"/>
          <a:ext cx="0" cy="0"/>
          <a:chOff x="0" y="0"/>
          <a:chExt cx="0" cy="0"/>
        </a:xfrm>
      </p:grpSpPr>
      <p:sp>
        <p:nvSpPr>
          <p:cNvPr id="748" name="Google Shape;748;p3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6600" dirty="0" err="1"/>
              <a:t>Ready</a:t>
            </a:r>
            <a:r>
              <a:rPr lang="sr-Latn-RS" sz="6600" dirty="0"/>
              <a:t> </a:t>
            </a:r>
            <a:r>
              <a:rPr lang="sr-Latn-RS" sz="6600" dirty="0" err="1"/>
              <a:t>for</a:t>
            </a:r>
            <a:r>
              <a:rPr lang="sr-Latn-RS" sz="6600" dirty="0"/>
              <a:t> a </a:t>
            </a:r>
            <a:r>
              <a:rPr lang="sr-Latn-RS" sz="6600" dirty="0" err="1"/>
              <a:t>magic</a:t>
            </a:r>
            <a:r>
              <a:rPr lang="sr-Latn-RS" sz="6600" dirty="0"/>
              <a:t>?</a:t>
            </a:r>
            <a:endParaRPr sz="6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2"/>
        <p:cNvGrpSpPr/>
        <p:nvPr/>
      </p:nvGrpSpPr>
      <p:grpSpPr>
        <a:xfrm>
          <a:off x="0" y="0"/>
          <a:ext cx="0" cy="0"/>
          <a:chOff x="0" y="0"/>
          <a:chExt cx="0" cy="0"/>
        </a:xfrm>
      </p:grpSpPr>
      <p:pic>
        <p:nvPicPr>
          <p:cNvPr id="753" name="Google Shape;753;p38"/>
          <p:cNvPicPr preferRelativeResize="0"/>
          <p:nvPr/>
        </p:nvPicPr>
        <p:blipFill rotWithShape="1">
          <a:blip r:embed="rId4">
            <a:alphaModFix/>
          </a:blip>
          <a:srcRect l="16989" r="26884"/>
          <a:stretch/>
        </p:blipFill>
        <p:spPr>
          <a:xfrm>
            <a:off x="618200" y="801425"/>
            <a:ext cx="3532800" cy="3540600"/>
          </a:xfrm>
          <a:prstGeom prst="ellipse">
            <a:avLst/>
          </a:prstGeom>
          <a:noFill/>
          <a:ln>
            <a:noFill/>
          </a:ln>
        </p:spPr>
      </p:pic>
      <p:sp>
        <p:nvSpPr>
          <p:cNvPr id="754" name="Google Shape;754;p38"/>
          <p:cNvSpPr txBox="1">
            <a:spLocks noGrp="1"/>
          </p:cNvSpPr>
          <p:nvPr>
            <p:ph type="title"/>
          </p:nvPr>
        </p:nvSpPr>
        <p:spPr>
          <a:xfrm>
            <a:off x="4572000" y="1537728"/>
            <a:ext cx="3953800" cy="227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Latn-RS" sz="4400" dirty="0"/>
              <a:t>GREAT!</a:t>
            </a:r>
            <a:br>
              <a:rPr lang="sr-Latn-RS" sz="4400" dirty="0"/>
            </a:br>
            <a:r>
              <a:rPr lang="sr-Latn-RS" sz="4400" dirty="0"/>
              <a:t>WELCOME TO THE FUTURE!</a:t>
            </a:r>
            <a:endParaRPr sz="4400" dirty="0"/>
          </a:p>
        </p:txBody>
      </p:sp>
    </p:spTree>
  </p:cSld>
  <p:clrMapOvr>
    <a:masterClrMapping/>
  </p:clrMapOvr>
</p:sld>
</file>

<file path=ppt/theme/theme1.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1388</TotalTime>
  <Words>1634</Words>
  <Application>Microsoft Office PowerPoint</Application>
  <PresentationFormat>Projekcija na ekranu (16:9)</PresentationFormat>
  <Paragraphs>265</Paragraphs>
  <Slides>21</Slides>
  <Notes>21</Notes>
  <HiddenSlides>0</HiddenSlides>
  <MMClips>0</MMClips>
  <ScaleCrop>false</ScaleCrop>
  <HeadingPairs>
    <vt:vector size="6" baseType="variant">
      <vt:variant>
        <vt:lpstr>Korišćeni fontovi</vt:lpstr>
      </vt:variant>
      <vt:variant>
        <vt:i4>8</vt:i4>
      </vt:variant>
      <vt:variant>
        <vt:lpstr>Tema</vt:lpstr>
      </vt:variant>
      <vt:variant>
        <vt:i4>1</vt:i4>
      </vt:variant>
      <vt:variant>
        <vt:lpstr>Naslovi slajdova</vt:lpstr>
      </vt:variant>
      <vt:variant>
        <vt:i4>21</vt:i4>
      </vt:variant>
    </vt:vector>
  </HeadingPairs>
  <TitlesOfParts>
    <vt:vector size="30" baseType="lpstr">
      <vt:lpstr>Advent Pro Light</vt:lpstr>
      <vt:lpstr>Anton</vt:lpstr>
      <vt:lpstr>Arial</vt:lpstr>
      <vt:lpstr>Fira Sans</vt:lpstr>
      <vt:lpstr>Fira Sans Condensed Light</vt:lpstr>
      <vt:lpstr>Proxima Nova</vt:lpstr>
      <vt:lpstr>Proxima Nova Semibold</vt:lpstr>
      <vt:lpstr>Rajdhani</vt:lpstr>
      <vt:lpstr>Slidesgo Final Pages</vt:lpstr>
      <vt:lpstr>Global Leaders Network</vt:lpstr>
      <vt:lpstr>About Us</vt:lpstr>
      <vt:lpstr>About Us</vt:lpstr>
      <vt:lpstr>Road Map</vt:lpstr>
      <vt:lpstr>Ready for the future?</vt:lpstr>
      <vt:lpstr>Give the answers yourself</vt:lpstr>
      <vt:lpstr>Our Offer?</vt:lpstr>
      <vt:lpstr>Ready for a magic?</vt:lpstr>
      <vt:lpstr>GREAT! WELCOME TO THE FUTURE!</vt:lpstr>
      <vt:lpstr>100.000,00 USDT</vt:lpstr>
      <vt:lpstr>THERE ARE NO BOUNDARIES!</vt:lpstr>
      <vt:lpstr>PowerPoint prezentacija</vt:lpstr>
      <vt:lpstr>PowerPoint prezentacija</vt:lpstr>
      <vt:lpstr>ONE FULL CYCLE</vt:lpstr>
      <vt:lpstr>COMPENSATION PLAN – FIRST CYCLE</vt:lpstr>
      <vt:lpstr>COMPENSATION PLAN - BONUS POSITIONS</vt:lpstr>
      <vt:lpstr>UNIQUE, FAIR, EQUAL</vt:lpstr>
      <vt:lpstr>COMPENSATION PLAN - MATRIX 2</vt:lpstr>
      <vt:lpstr>KOMPENZACIONI PLAN- MATRICA 2</vt:lpstr>
      <vt:lpstr>MATHEMATICAL CALCULATION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GIFTING  DAPP</dc:title>
  <dc:creator>korisnik</dc:creator>
  <cp:lastModifiedBy>Avi Solutions</cp:lastModifiedBy>
  <cp:revision>24</cp:revision>
  <dcterms:modified xsi:type="dcterms:W3CDTF">2022-09-01T08:08:22Z</dcterms:modified>
</cp:coreProperties>
</file>